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emf" ContentType="image/x-emf"/>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87" r:id="rId3"/>
  </p:sldMasterIdLst>
  <p:notesMasterIdLst>
    <p:notesMasterId r:id="rId5"/>
  </p:notesMasterIdLst>
  <p:sldIdLst>
    <p:sldId id="256" r:id="rId4"/>
    <p:sldId id="257" r:id="rId6"/>
    <p:sldId id="258" r:id="rId7"/>
    <p:sldId id="259" r:id="rId8"/>
    <p:sldId id="415" r:id="rId9"/>
    <p:sldId id="416" r:id="rId10"/>
    <p:sldId id="418" r:id="rId11"/>
    <p:sldId id="575" r:id="rId12"/>
    <p:sldId id="576" r:id="rId13"/>
    <p:sldId id="419" r:id="rId14"/>
    <p:sldId id="420" r:id="rId15"/>
    <p:sldId id="577" r:id="rId16"/>
    <p:sldId id="578" r:id="rId17"/>
    <p:sldId id="580" r:id="rId18"/>
    <p:sldId id="581" r:id="rId19"/>
    <p:sldId id="586" r:id="rId20"/>
    <p:sldId id="587" r:id="rId21"/>
    <p:sldId id="588" r:id="rId22"/>
    <p:sldId id="589" r:id="rId23"/>
    <p:sldId id="590" r:id="rId24"/>
    <p:sldId id="591" r:id="rId25"/>
    <p:sldId id="592" r:id="rId26"/>
    <p:sldId id="593" r:id="rId27"/>
    <p:sldId id="594" r:id="rId28"/>
    <p:sldId id="595" r:id="rId29"/>
    <p:sldId id="596" r:id="rId30"/>
    <p:sldId id="597" r:id="rId31"/>
    <p:sldId id="598" r:id="rId32"/>
    <p:sldId id="599" r:id="rId33"/>
    <p:sldId id="600" r:id="rId34"/>
    <p:sldId id="624" r:id="rId35"/>
    <p:sldId id="625" r:id="rId36"/>
    <p:sldId id="626" r:id="rId37"/>
    <p:sldId id="601" r:id="rId38"/>
    <p:sldId id="609" r:id="rId39"/>
    <p:sldId id="627" r:id="rId40"/>
    <p:sldId id="610" r:id="rId41"/>
    <p:sldId id="611" r:id="rId42"/>
    <p:sldId id="612" r:id="rId43"/>
    <p:sldId id="628" r:id="rId44"/>
    <p:sldId id="629" r:id="rId45"/>
    <p:sldId id="613" r:id="rId46"/>
    <p:sldId id="614" r:id="rId47"/>
    <p:sldId id="615" r:id="rId48"/>
    <p:sldId id="616" r:id="rId49"/>
    <p:sldId id="617" r:id="rId50"/>
    <p:sldId id="618" r:id="rId51"/>
    <p:sldId id="619" r:id="rId52"/>
    <p:sldId id="620" r:id="rId53"/>
    <p:sldId id="630" r:id="rId54"/>
    <p:sldId id="631" r:id="rId55"/>
    <p:sldId id="651" r:id="rId56"/>
    <p:sldId id="632" r:id="rId57"/>
    <p:sldId id="633" r:id="rId58"/>
    <p:sldId id="652" r:id="rId59"/>
    <p:sldId id="634" r:id="rId60"/>
    <p:sldId id="637" r:id="rId61"/>
    <p:sldId id="653" r:id="rId62"/>
    <p:sldId id="654" r:id="rId63"/>
    <p:sldId id="655" r:id="rId64"/>
    <p:sldId id="638" r:id="rId65"/>
    <p:sldId id="639" r:id="rId66"/>
    <p:sldId id="640" r:id="rId67"/>
    <p:sldId id="656" r:id="rId68"/>
    <p:sldId id="657" r:id="rId69"/>
    <p:sldId id="641" r:id="rId70"/>
    <p:sldId id="643" r:id="rId71"/>
    <p:sldId id="644" r:id="rId72"/>
    <p:sldId id="658" r:id="rId73"/>
    <p:sldId id="659" r:id="rId74"/>
    <p:sldId id="645" r:id="rId75"/>
    <p:sldId id="646" r:id="rId76"/>
    <p:sldId id="647" r:id="rId77"/>
    <p:sldId id="648" r:id="rId78"/>
    <p:sldId id="649" r:id="rId79"/>
    <p:sldId id="650" r:id="rId80"/>
    <p:sldId id="660" r:id="rId81"/>
    <p:sldId id="661" r:id="rId82"/>
    <p:sldId id="664" r:id="rId83"/>
    <p:sldId id="662" r:id="rId84"/>
    <p:sldId id="687" r:id="rId85"/>
    <p:sldId id="688" r:id="rId86"/>
    <p:sldId id="667" r:id="rId87"/>
    <p:sldId id="668" r:id="rId88"/>
    <p:sldId id="671" r:id="rId89"/>
    <p:sldId id="672" r:id="rId90"/>
    <p:sldId id="673" r:id="rId91"/>
    <p:sldId id="689" r:id="rId92"/>
    <p:sldId id="674" r:id="rId93"/>
    <p:sldId id="690" r:id="rId94"/>
    <p:sldId id="677" r:id="rId95"/>
    <p:sldId id="678" r:id="rId96"/>
    <p:sldId id="675" r:id="rId97"/>
    <p:sldId id="691" r:id="rId98"/>
    <p:sldId id="679" r:id="rId99"/>
    <p:sldId id="680" r:id="rId100"/>
    <p:sldId id="692" r:id="rId101"/>
    <p:sldId id="698" r:id="rId102"/>
    <p:sldId id="699" r:id="rId103"/>
    <p:sldId id="700" r:id="rId104"/>
    <p:sldId id="701" r:id="rId105"/>
    <p:sldId id="702" r:id="rId106"/>
    <p:sldId id="706" r:id="rId107"/>
    <p:sldId id="707" r:id="rId108"/>
    <p:sldId id="708" r:id="rId109"/>
    <p:sldId id="712" r:id="rId110"/>
    <p:sldId id="710" r:id="rId111"/>
    <p:sldId id="711" r:id="rId112"/>
    <p:sldId id="713" r:id="rId113"/>
    <p:sldId id="714" r:id="rId114"/>
    <p:sldId id="414" r:id="rId115"/>
  </p:sldIdLst>
  <p:sldSz cx="12192000" cy="6858000"/>
  <p:notesSz cx="6858000" cy="12192000"/>
  <p:custDataLst>
    <p:tags r:id="rId11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77" d="100"/>
          <a:sy n="77" d="100"/>
        </p:scale>
        <p:origin x="65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9" Type="http://schemas.openxmlformats.org/officeDocument/2006/relationships/tags" Target="tags/tag183.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8.vml.rels><?xml version="1.0" encoding="UTF-8" standalone="yes"?>
<Relationships xmlns="http://schemas.openxmlformats.org/package/2006/relationships"><Relationship Id="rId4" Type="http://schemas.openxmlformats.org/officeDocument/2006/relationships/image" Target="../media/image65.emf"/><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image" Target="../media/image6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image" Target="../media/image82.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52.v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image" Target="../media/image91.emf"/></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image" Target="../media/image93.e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image" Target="../media/image96.e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image" Target="../media/image98.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image" Target="../media/image103.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0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07.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09.emf"/></Relationships>
</file>

<file path=ppt/drawings/_rels/vmlDrawing63.vml.rels><?xml version="1.0" encoding="UTF-8" standalone="yes"?>
<Relationships xmlns="http://schemas.openxmlformats.org/package/2006/relationships"><Relationship Id="rId2" Type="http://schemas.openxmlformats.org/officeDocument/2006/relationships/image" Target="../media/image111.emf"/><Relationship Id="rId1" Type="http://schemas.openxmlformats.org/officeDocument/2006/relationships/image" Target="../media/image110.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12.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13.emf"/></Relationships>
</file>

<file path=ppt/drawings/_rels/vmlDrawing66.vml.rels><?xml version="1.0" encoding="UTF-8" standalone="yes"?>
<Relationships xmlns="http://schemas.openxmlformats.org/package/2006/relationships"><Relationship Id="rId2" Type="http://schemas.openxmlformats.org/officeDocument/2006/relationships/image" Target="../media/image115.emf"/><Relationship Id="rId1" Type="http://schemas.openxmlformats.org/officeDocument/2006/relationships/image" Target="../media/image114.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16.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0.v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image" Target="../media/image119.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24.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25.emf"/></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127.emf"/><Relationship Id="rId1" Type="http://schemas.openxmlformats.org/officeDocument/2006/relationships/image" Target="../media/image126.emf"/></Relationships>
</file>

<file path=ppt/drawings/_rels/vmlDrawing76.v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image" Target="../media/image128.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31.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32.emf"/></Relationships>
</file>

<file path=ppt/drawings/_rels/vmlDrawing79.v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image" Target="../media/image13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0.vml.rels><?xml version="1.0" encoding="UTF-8" standalone="yes"?>
<Relationships xmlns="http://schemas.openxmlformats.org/package/2006/relationships"><Relationship Id="rId2" Type="http://schemas.openxmlformats.org/officeDocument/2006/relationships/image" Target="../media/image135.emf"/><Relationship Id="rId1" Type="http://schemas.openxmlformats.org/officeDocument/2006/relationships/image" Target="../media/image134.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36.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137.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138.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39.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40.emf"/></Relationships>
</file>

<file path=ppt/drawings/_rels/vmlDrawing86.v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image" Target="../media/image141.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43.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44.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4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90.v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image" Target="../media/image146.emf"/></Relationships>
</file>

<file path=ppt/drawings/_rels/vmlDrawing91.v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image" Target="../media/image148.emf"/></Relationships>
</file>

<file path=ppt/drawings/_rels/vmlDrawing92.vml.rels><?xml version="1.0" encoding="UTF-8" standalone="yes"?>
<Relationships xmlns="http://schemas.openxmlformats.org/package/2006/relationships"><Relationship Id="rId2" Type="http://schemas.openxmlformats.org/officeDocument/2006/relationships/image" Target="../media/image151.emf"/><Relationship Id="rId1" Type="http://schemas.openxmlformats.org/officeDocument/2006/relationships/image" Target="../media/image150.emf"/></Relationships>
</file>

<file path=ppt/drawings/_rels/vmlDrawing93.v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image" Target="../media/image1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tags" Target="../tags/tag1.xml"/><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tags" Target="../tags/tag2.xml"/><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6844f4a8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33b74f80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考点2 离子反应 离子方程式</a:t>
            </a:r>
            <a:endParaRPr lang="en-US" sz="36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df=1ff5cf0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考点3 离子共存 离子检验与推断</a:t>
            </a:r>
            <a:endParaRPr lang="en-US" sz="36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df=4e2751ff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df=a1229f78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df=a677b64b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考点5 物质的量与阿伏加德罗常数</a:t>
            </a:r>
            <a:endParaRPr lang="en-US" sz="36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df=e99f5f14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考点6 物质的量浓度及溶液配制</a:t>
            </a:r>
            <a:endParaRPr lang="en-US" sz="36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df=8d9b9d01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df=04651194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第1章 风向练</a:t>
            </a:r>
            <a:endParaRPr lang="en-US" sz="36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07a9e2bb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化学与STSE</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5a73484b69c8d158bff5ef8#tid=65a9d3d5638e020009a72288#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1#df=4d24c5e3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化学与传统文化</a:t>
            </a:r>
            <a:endParaRPr lang="en-US" sz="20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1#df=26e435e1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物质的性质与应用</a:t>
            </a:r>
            <a:endParaRPr lang="en-US" sz="20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df=9496dbb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考点2 离子反应 离子方程式</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离子方程式的正误判断</a:t>
            </a:r>
            <a:endParaRPr lang="en-US" sz="20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1#df=dd2e2eed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考点2 离子反应 离子方程式</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与量有关的离子反应</a:t>
            </a:r>
            <a:endParaRPr lang="en-US" sz="20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内容1#df=6f73e42b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考点3 离子共存 离子检验与推断</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离子共存的判断</a:t>
            </a:r>
            <a:endParaRPr lang="en-US" sz="200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内容1#df=5bf90367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考点3 离子共存 离子检验与推断</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离子的检验与推断</a:t>
            </a:r>
            <a:endParaRPr lang="en-US" sz="200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内容1#df=482bddf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氧化还原反应基本概念的相关判断</a:t>
            </a:r>
            <a:endParaRPr lang="en-US" sz="200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内容1#df=4eb7da81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氧化性、还原性强弱的比较方法</a:t>
            </a:r>
            <a:endParaRPr lang="en-US" sz="2000"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容1#df=2379b223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氧化还原反应的规律及应用</a:t>
            </a:r>
            <a:endParaRPr lang="en-US" sz="2000"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内容1#df=2c5169e1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氧化还原反应方程式的配平</a:t>
            </a:r>
            <a:endParaRPr lang="en-US" sz="20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pic>
        <p:nvPicPr>
          <p:cNvPr id="4" name="MasterShapeName" descr="preencoded.png"/>
          <p:cNvPicPr>
            <a:picLocks noChangeAspect="1"/>
          </p:cNvPicPr>
          <p:nvPr/>
        </p:nvPicPr>
        <p:blipFill>
          <a:blip r:embed="rId4"/>
          <a:stretch>
            <a:fillRect/>
          </a:stretch>
        </p:blipFill>
        <p:spPr>
          <a:xfrm>
            <a:off x="182880" y="164592"/>
            <a:ext cx="4361688" cy="905256"/>
          </a:xfrm>
          <a:prstGeom prst="rect">
            <a:avLst/>
          </a:prstGeom>
        </p:spPr>
      </p:pic>
      <p:pic>
        <p:nvPicPr>
          <p:cNvPr id="5" name="MasterShapeName" descr="preencoded.png"/>
          <p:cNvPicPr>
            <a:picLocks noChangeAspect="1"/>
          </p:cNvPicPr>
          <p:nvPr/>
        </p:nvPicPr>
        <p:blipFill>
          <a:blip r:embed="rId5"/>
          <a:stretch>
            <a:fillRect/>
          </a:stretch>
        </p:blipFill>
        <p:spPr>
          <a:xfrm>
            <a:off x="2505456" y="978408"/>
            <a:ext cx="7580376" cy="4389120"/>
          </a:xfrm>
          <a:prstGeom prst="rect">
            <a:avLst/>
          </a:prstGeom>
        </p:spPr>
      </p:pic>
      <p:sp>
        <p:nvSpPr>
          <p:cNvPr id="6" name="MasterShapeName"/>
          <p:cNvSpPr/>
          <p:nvPr/>
        </p:nvSpPr>
        <p:spPr>
          <a:xfrm>
            <a:off x="9162288" y="4681728"/>
            <a:ext cx="3026664" cy="722376"/>
          </a:xfrm>
          <a:prstGeom prst="rect">
            <a:avLst/>
          </a:prstGeom>
          <a:solidFill>
            <a:srgbClr val="F39803"/>
          </a:solidFill>
        </p:spPr>
        <p:txBody>
          <a:bodyPr wrap="square" lIns="0" tIns="0" rIns="0" bIns="0" rtlCol="0" anchor="ctr"/>
          <a:lstStyle/>
          <a:p>
            <a:pPr algn="ct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 考 化 学</a:t>
            </a:r>
            <a:endParaRPr lang="en-US" sz="4400" dirty="0"/>
          </a:p>
        </p:txBody>
      </p:sp>
      <p:sp>
        <p:nvSpPr>
          <p:cNvPr id="7" name="MasterShapeName"/>
          <p:cNvSpPr/>
          <p:nvPr/>
        </p:nvSpPr>
        <p:spPr>
          <a:xfrm>
            <a:off x="9162288" y="5504688"/>
            <a:ext cx="3026664" cy="466344"/>
          </a:xfrm>
          <a:prstGeom prst="rect">
            <a:avLst/>
          </a:prstGeom>
          <a:noFill/>
        </p:spPr>
        <p:txBody>
          <a:bodyPr wrap="square" lIns="0" tIns="0" rIns="0" bIns="0" rtlCol="0" anchor="ctr"/>
          <a:lstStyle/>
          <a:p>
            <a:pPr algn="ctr"/>
            <a:r>
              <a:rPr lang="en-US" sz="2400" b="0"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2025版 高考总复习</a:t>
            </a:r>
            <a:endParaRPr lang="en-US" sz="2400"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内容1#df=acea0ec7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信息型氧化还原反应方程式的书写</a:t>
            </a:r>
            <a:endParaRPr lang="en-US" sz="2000"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内容1#df=68a2032e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氧化还原反应的相关计算</a:t>
            </a:r>
            <a:endParaRPr lang="en-US" sz="2000"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内容1#df=863d3c2a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考点5 物质的量与阿伏加德罗常数</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阿伏加德罗常数（NA）的应用</a:t>
            </a:r>
            <a:endParaRPr lang="en-US" sz="2000"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内容1#df=12563e1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考点6 物质的量浓度及溶液配制</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溶液配制过程中的误差分析</a:t>
            </a:r>
            <a:endParaRPr lang="en-US" sz="2000"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内容1#df=4fb1004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考点6 物质的量浓度及溶液配制</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物质的量浓度的相关计算</a:t>
            </a:r>
            <a:endParaRPr lang="en-US" sz="2000"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内容1#df=bd61b003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守恒法</a:t>
            </a:r>
            <a:endParaRPr lang="en-US" sz="2000"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内容1#df=a584a434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关系式法</a:t>
            </a:r>
            <a:endParaRPr lang="en-US" sz="2000"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内容1#df=6e0f24e0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其他常见化学计算方法</a:t>
            </a:r>
            <a:endParaRPr lang="en-US" sz="2000"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hexin?subject=chemistry#pid=65a73484b69c8d158bff5ef8#tid=65a9d3d5638e020009a72288#sourcefrom=">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pic>
        <p:nvPicPr>
          <p:cNvPr id="4" name="MasterShapeName" descr="preencoded.png"/>
          <p:cNvPicPr>
            <a:picLocks noChangeAspect="1"/>
          </p:cNvPicPr>
          <p:nvPr/>
        </p:nvPicPr>
        <p:blipFill>
          <a:blip r:embed="rId4"/>
          <a:stretch>
            <a:fillRect/>
          </a:stretch>
        </p:blipFill>
        <p:spPr>
          <a:xfrm>
            <a:off x="182880" y="164592"/>
            <a:ext cx="4361688" cy="905256"/>
          </a:xfrm>
          <a:prstGeom prst="rect">
            <a:avLst/>
          </a:prstGeom>
        </p:spPr>
      </p:pic>
      <p:pic>
        <p:nvPicPr>
          <p:cNvPr id="5" name="MasterShapeName" descr="preencoded.png"/>
          <p:cNvPicPr>
            <a:picLocks noChangeAspect="1"/>
          </p:cNvPicPr>
          <p:nvPr/>
        </p:nvPicPr>
        <p:blipFill>
          <a:blip r:embed="rId5"/>
          <a:stretch>
            <a:fillRect/>
          </a:stretch>
        </p:blipFill>
        <p:spPr>
          <a:xfrm>
            <a:off x="2505456" y="978408"/>
            <a:ext cx="7580376" cy="4389120"/>
          </a:xfrm>
          <a:prstGeom prst="rect">
            <a:avLst/>
          </a:prstGeom>
        </p:spPr>
      </p:pic>
      <p:sp>
        <p:nvSpPr>
          <p:cNvPr id="6" name="MasterShapeName"/>
          <p:cNvSpPr/>
          <p:nvPr/>
        </p:nvSpPr>
        <p:spPr>
          <a:xfrm>
            <a:off x="9162288" y="4681728"/>
            <a:ext cx="3026664" cy="722376"/>
          </a:xfrm>
          <a:prstGeom prst="rect">
            <a:avLst/>
          </a:prstGeom>
          <a:solidFill>
            <a:srgbClr val="F39803"/>
          </a:solidFill>
        </p:spPr>
        <p:txBody>
          <a:bodyPr wrap="square" lIns="0" tIns="0" rIns="0" bIns="0" rtlCol="0" anchor="ctr"/>
          <a:lstStyle/>
          <a:p>
            <a:pPr algn="ct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 考 化 学</a:t>
            </a:r>
            <a:endParaRPr lang="en-US" sz="4400" dirty="0"/>
          </a:p>
        </p:txBody>
      </p:sp>
      <p:sp>
        <p:nvSpPr>
          <p:cNvPr id="7" name="MasterShapeName"/>
          <p:cNvSpPr/>
          <p:nvPr/>
        </p:nvSpPr>
        <p:spPr>
          <a:xfrm>
            <a:off x="9162288" y="5504688"/>
            <a:ext cx="3026664" cy="466344"/>
          </a:xfrm>
          <a:prstGeom prst="rect">
            <a:avLst/>
          </a:prstGeom>
          <a:noFill/>
        </p:spPr>
        <p:txBody>
          <a:bodyPr wrap="square" lIns="0" tIns="0" rIns="0" bIns="0" rtlCol="0" anchor="ctr"/>
          <a:lstStyle/>
          <a:p>
            <a:pPr algn="ctr"/>
            <a:r>
              <a:rPr lang="en-US" sz="2400" b="0"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2025版 高考总复习</a:t>
            </a:r>
            <a:endParaRPr lang="en-US" sz="2400"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680192" y="-91440"/>
            <a:ext cx="1207008" cy="1106424"/>
          </a:xfrm>
          <a:prstGeom prst="rect">
            <a:avLst/>
          </a:prstGeom>
        </p:spPr>
      </p:pic>
      <p:sp>
        <p:nvSpPr>
          <p:cNvPr id="4" name="MasterShapeName"/>
          <p:cNvSpPr/>
          <p:nvPr/>
        </p:nvSpPr>
        <p:spPr>
          <a:xfrm>
            <a:off x="4809744" y="1019937"/>
            <a:ext cx="2697480" cy="1152144"/>
          </a:xfrm>
          <a:prstGeom prst="rect">
            <a:avLst/>
          </a:prstGeom>
          <a:noFill/>
        </p:spPr>
        <p:txBody>
          <a:bodyPr wrap="square" lIns="0" tIns="0" rIns="0" bIns="0" rtlCol="0" anchor="ctr"/>
          <a:lstStyle/>
          <a:p>
            <a:pPr algn="ctr"/>
            <a:r>
              <a:rPr lang="en-US" sz="7200" b="1" i="0" dirty="0">
                <a:solidFill>
                  <a:srgbClr val="FFFFFF"/>
                </a:solidFill>
                <a:latin typeface="微软雅黑W10 Regular" pitchFamily="34" charset="0"/>
                <a:ea typeface="思源宋体 CN Heavy" pitchFamily="34" charset="-122"/>
                <a:cs typeface="微软雅黑W10 Regular" pitchFamily="34" charset="-120"/>
              </a:rPr>
              <a:t>目 录</a:t>
            </a:r>
            <a:endParaRPr lang="en-US" sz="7200"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680192" y="-91440"/>
            <a:ext cx="1207008" cy="1106424"/>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a:lstStyle/>
          <a:p>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a:lstStyle/>
          <a:p>
            <a:endParaRPr lang="zh-CN" altLang="en-US"/>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a:lstStyle/>
          <a:p>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内容#df=6844f4a8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内容#df=33b74f80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考点2 离子反应 离子方程式</a:t>
            </a:r>
            <a:endParaRPr lang="en-US" sz="36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680192" y="-91440"/>
            <a:ext cx="1207008" cy="1106424"/>
          </a:xfrm>
          <a:prstGeom prst="rect">
            <a:avLst/>
          </a:prstGeom>
        </p:spPr>
      </p:pic>
      <p:sp>
        <p:nvSpPr>
          <p:cNvPr id="4" name="MasterShapeName"/>
          <p:cNvSpPr/>
          <p:nvPr/>
        </p:nvSpPr>
        <p:spPr>
          <a:xfrm>
            <a:off x="4809744" y="1019937"/>
            <a:ext cx="2697480" cy="1152144"/>
          </a:xfrm>
          <a:prstGeom prst="rect">
            <a:avLst/>
          </a:prstGeom>
          <a:noFill/>
        </p:spPr>
        <p:txBody>
          <a:bodyPr wrap="square" lIns="0" tIns="0" rIns="0" bIns="0" rtlCol="0" anchor="ctr"/>
          <a:lstStyle/>
          <a:p>
            <a:pPr algn="ctr"/>
            <a:r>
              <a:rPr lang="en-US" sz="7200" b="1" i="0" dirty="0">
                <a:solidFill>
                  <a:srgbClr val="FFFFFF"/>
                </a:solidFill>
                <a:latin typeface="微软雅黑W10 Regular" pitchFamily="34" charset="0"/>
                <a:ea typeface="思源宋体 CN Heavy" pitchFamily="34" charset="-122"/>
                <a:cs typeface="微软雅黑W10 Regular" pitchFamily="34" charset="-120"/>
              </a:rPr>
              <a:t>目 录</a:t>
            </a:r>
            <a:endParaRPr lang="en-US" sz="7200"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内容#df=1ff5cf0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考点3 离子共存 离子检验与推断</a:t>
            </a:r>
            <a:endParaRPr lang="en-US" sz="3600"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内容#df=4e2751ff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内容#df=a1229f78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内容#df=a677b64b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考点5 物质的量与阿伏加德罗常数</a:t>
            </a:r>
            <a:endParaRPr lang="en-US" sz="3600"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内容#df=e99f5f14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考点6 物质的量浓度及溶液配制</a:t>
            </a:r>
            <a:endParaRPr lang="en-US" sz="3600"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内容#df=8d9b9d01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内容#df=04651194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第1章 风向练</a:t>
            </a:r>
            <a:endParaRPr lang="en-US" sz="3600"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内容1#df=07a9e2bb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化学与STSE</a:t>
            </a:r>
            <a:endParaRPr lang="en-US" sz="2000"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内容1#df=4d24c5e3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化学与传统文化</a:t>
            </a:r>
            <a:endParaRPr lang="en-US" sz="2000"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内容1#df=26e435e1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考点1 物质的组成、性质与分类</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物质的性质与应用</a:t>
            </a:r>
            <a:endParaRPr lang="en-US" sz="20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680192" y="-91440"/>
            <a:ext cx="1207008" cy="1106424"/>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内容1#df=9496dbb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考点2 离子反应 离子方程式</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离子方程式的正误判断</a:t>
            </a:r>
            <a:endParaRPr lang="en-US" sz="2000"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内容1#df=dd2e2eed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考点2 离子反应 离子方程式</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与量有关的离子反应</a:t>
            </a:r>
            <a:endParaRPr lang="en-US" sz="2000"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内容1#df=6f73e42b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考点3 离子共存 离子检验与推断</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离子共存的判断</a:t>
            </a:r>
            <a:endParaRPr lang="en-US" sz="2000"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内容1#df=5bf90367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考点3 离子共存 离子检验与推断</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离子的检验与推断</a:t>
            </a:r>
            <a:endParaRPr lang="en-US" sz="2000"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内容1#df=482bddf5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氧化还原反应基本概念的相关判断</a:t>
            </a:r>
            <a:endParaRPr lang="en-US" sz="2000"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内容1#df=4eb7da81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氧化性、还原性强弱的比较方法</a:t>
            </a:r>
            <a:endParaRPr lang="en-US" sz="2000"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内容1#df=2379b223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考点4 氧化还原反应的基本概念与规律</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氧化还原反应的规律及应用</a:t>
            </a:r>
            <a:endParaRPr lang="en-US" sz="2000"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内容1#df=2c5169e1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氧化还原反应方程式的配平</a:t>
            </a:r>
            <a:endParaRPr lang="en-US" sz="2000"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内容1#df=acea0ec7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信息型氧化还原反应方程式的书写</a:t>
            </a:r>
            <a:endParaRPr lang="en-US" sz="2000"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内容1#df=68a2032e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专题1 氧化还原反应方程式的书写及相关计算</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氧化还原反应的相关计算</a:t>
            </a:r>
            <a:endParaRPr lang="en-US" sz="20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a:lstStyle/>
          <a:p>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内容1#df=863d3c2a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考点5 物质的量与阿伏加德罗常数</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阿伏加德罗常数（NA）的应用</a:t>
            </a:r>
            <a:endParaRPr lang="en-US" sz="2000"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内容1#df=12563e11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考点6 物质的量浓度及溶液配制</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溶液配制过程中的误差分析</a:t>
            </a:r>
            <a:endParaRPr lang="en-US" sz="2000"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内容1#df=4fb1004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考点6 物质的量浓度及溶液配制</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物质的量浓度的相关计算</a:t>
            </a:r>
            <a:endParaRPr lang="en-US" sz="2000"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内容1#df=bd61b003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考法1 守恒法</a:t>
            </a:r>
            <a:endParaRPr lang="en-US" sz="2000"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内容1#df=a584a434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考法2 关系式法</a:t>
            </a:r>
            <a:endParaRPr lang="en-US" sz="2000"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内容1#df=6e0f24e0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wrap="square" lIns="0" tIns="0" rIns="0" bIns="0" rtlCol="0" anchor="ctr"/>
          <a:lstStyle/>
          <a:p>
            <a:pPr algn="l"/>
            <a:r>
              <a:rPr lang="en-US" sz="36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专题2 化学反应中计算的常用方法</a:t>
            </a:r>
            <a:endParaRPr lang="en-US" sz="3600" dirty="0"/>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wrap="square" lIns="0" tIns="0" rIns="0" bIns="0" rtlCol="0" anchor="ctr"/>
          <a:lstStyle/>
          <a:p>
            <a:pPr algn="l"/>
            <a:r>
              <a:rPr lang="en-US" sz="2000" b="1" i="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考法3 其他常见化学计算方法</a:t>
            </a:r>
            <a:endParaRPr lang="en-US" sz="2000"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0762488" y="0"/>
            <a:ext cx="1042416" cy="960120"/>
          </a:xfrm>
          <a:prstGeom prst="rect">
            <a:avLst/>
          </a:prstGeom>
        </p:spPr>
      </p:pic>
      <p:sp>
        <p:nvSpPr>
          <p:cNvPr id="4" name="MasterShapeName"/>
          <p:cNvSpPr/>
          <p:nvPr/>
        </p:nvSpPr>
        <p:spPr>
          <a:xfrm>
            <a:off x="393192" y="146304"/>
            <a:ext cx="10652760" cy="649224"/>
          </a:xfrm>
          <a:prstGeom prst="rect">
            <a:avLst/>
          </a:prstGeom>
          <a:noFill/>
        </p:spPr>
        <p:txBody>
          <a:bodyPr/>
          <a:lstStyle/>
          <a:p>
            <a:endParaRPr lang="zh-CN" altLang="en-US"/>
          </a:p>
        </p:txBody>
      </p:sp>
      <p:pic>
        <p:nvPicPr>
          <p:cNvPr id="5" name="MasterShapeName" descr="preencoded.png"/>
          <p:cNvPicPr>
            <a:picLocks noChangeAspect="1"/>
          </p:cNvPicPr>
          <p:nvPr/>
        </p:nvPicPr>
        <p:blipFill>
          <a:blip r:embed="rId4"/>
          <a:stretch>
            <a:fillRect/>
          </a:stretch>
        </p:blipFill>
        <p:spPr>
          <a:xfrm>
            <a:off x="612648" y="932688"/>
            <a:ext cx="6839712" cy="512064"/>
          </a:xfrm>
          <a:prstGeom prst="rect">
            <a:avLst/>
          </a:prstGeom>
        </p:spPr>
      </p:pic>
      <p:sp>
        <p:nvSpPr>
          <p:cNvPr id="6" name="MasterShapeName"/>
          <p:cNvSpPr/>
          <p:nvPr/>
        </p:nvSpPr>
        <p:spPr>
          <a:xfrm>
            <a:off x="795528" y="932688"/>
            <a:ext cx="6656832" cy="51206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9" Type="http://schemas.openxmlformats.org/officeDocument/2006/relationships/theme" Target="../theme/theme1.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9" Type="http://schemas.openxmlformats.org/officeDocument/2006/relationships/theme" Target="../theme/theme2.xml"/><Relationship Id="rId38" Type="http://schemas.openxmlformats.org/officeDocument/2006/relationships/slideLayout" Target="../slideLayouts/slideLayout76.xml"/><Relationship Id="rId37" Type="http://schemas.openxmlformats.org/officeDocument/2006/relationships/slideLayout" Target="../slideLayouts/slideLayout75.xml"/><Relationship Id="rId36" Type="http://schemas.openxmlformats.org/officeDocument/2006/relationships/slideLayout" Target="../slideLayouts/slideLayout74.xml"/><Relationship Id="rId35" Type="http://schemas.openxmlformats.org/officeDocument/2006/relationships/slideLayout" Target="../slideLayouts/slideLayout73.xml"/><Relationship Id="rId34" Type="http://schemas.openxmlformats.org/officeDocument/2006/relationships/slideLayout" Target="../slideLayouts/slideLayout72.xml"/><Relationship Id="rId33" Type="http://schemas.openxmlformats.org/officeDocument/2006/relationships/slideLayout" Target="../slideLayouts/slideLayout71.xml"/><Relationship Id="rId32" Type="http://schemas.openxmlformats.org/officeDocument/2006/relationships/slideLayout" Target="../slideLayouts/slideLayout70.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3" Type="http://schemas.openxmlformats.org/officeDocument/2006/relationships/slideLayout" Target="../slideLayouts/slideLayout41.xml"/><Relationship Id="rId29" Type="http://schemas.openxmlformats.org/officeDocument/2006/relationships/slideLayout" Target="../slideLayouts/slideLayout67.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0" Type="http://schemas.openxmlformats.org/officeDocument/2006/relationships/slideLayout" Target="../slideLayouts/slideLayout58.xml"/><Relationship Id="rId2" Type="http://schemas.openxmlformats.org/officeDocument/2006/relationships/slideLayout" Target="../slideLayouts/slideLayout40.xml"/><Relationship Id="rId19" Type="http://schemas.openxmlformats.org/officeDocument/2006/relationships/slideLayout" Target="../slideLayouts/slideLayout57.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 id="2147483723" r:id="rId36"/>
    <p:sldLayoutId id="2147483724" r:id="rId37"/>
    <p:sldLayoutId id="2147483725" r:id="rId3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22.tiff"/><Relationship Id="rId1" Type="http://schemas.openxmlformats.org/officeDocument/2006/relationships/tags" Target="../tags/tag17.xml"/></Relationships>
</file>

<file path=ppt/slides/_rels/slide100.xml.rels><?xml version="1.0" encoding="UTF-8" standalone="yes"?>
<Relationships xmlns="http://schemas.openxmlformats.org/package/2006/relationships"><Relationship Id="rId5" Type="http://schemas.openxmlformats.org/officeDocument/2006/relationships/vmlDrawing" Target="../drawings/vmlDrawing83.vml"/><Relationship Id="rId4" Type="http://schemas.openxmlformats.org/officeDocument/2006/relationships/slideLayout" Target="../slideLayouts/slideLayout76.xml"/><Relationship Id="rId3" Type="http://schemas.openxmlformats.org/officeDocument/2006/relationships/image" Target="../media/image138.emf"/><Relationship Id="rId2" Type="http://schemas.openxmlformats.org/officeDocument/2006/relationships/oleObject" Target="../embeddings/oleObject104.bin"/><Relationship Id="rId1" Type="http://schemas.openxmlformats.org/officeDocument/2006/relationships/tags" Target="../tags/tag165.xml"/></Relationships>
</file>

<file path=ppt/slides/_rels/slide101.xml.rels><?xml version="1.0" encoding="UTF-8" standalone="yes"?>
<Relationships xmlns="http://schemas.openxmlformats.org/package/2006/relationships"><Relationship Id="rId5" Type="http://schemas.openxmlformats.org/officeDocument/2006/relationships/vmlDrawing" Target="../drawings/vmlDrawing84.vml"/><Relationship Id="rId4" Type="http://schemas.openxmlformats.org/officeDocument/2006/relationships/slideLayout" Target="../slideLayouts/slideLayout76.xml"/><Relationship Id="rId3" Type="http://schemas.openxmlformats.org/officeDocument/2006/relationships/image" Target="../media/image139.emf"/><Relationship Id="rId2" Type="http://schemas.openxmlformats.org/officeDocument/2006/relationships/oleObject" Target="../embeddings/oleObject105.bin"/><Relationship Id="rId1" Type="http://schemas.openxmlformats.org/officeDocument/2006/relationships/tags" Target="../tags/tag166.xml"/></Relationships>
</file>

<file path=ppt/slides/_rels/slide102.xml.rels><?xml version="1.0" encoding="UTF-8" standalone="yes"?>
<Relationships xmlns="http://schemas.openxmlformats.org/package/2006/relationships"><Relationship Id="rId5" Type="http://schemas.openxmlformats.org/officeDocument/2006/relationships/vmlDrawing" Target="../drawings/vmlDrawing85.vml"/><Relationship Id="rId4" Type="http://schemas.openxmlformats.org/officeDocument/2006/relationships/slideLayout" Target="../slideLayouts/slideLayout76.xml"/><Relationship Id="rId3" Type="http://schemas.openxmlformats.org/officeDocument/2006/relationships/image" Target="../media/image140.emf"/><Relationship Id="rId2" Type="http://schemas.openxmlformats.org/officeDocument/2006/relationships/oleObject" Target="../embeddings/oleObject106.bin"/><Relationship Id="rId1" Type="http://schemas.openxmlformats.org/officeDocument/2006/relationships/tags" Target="../tags/tag167.xml"/></Relationships>
</file>

<file path=ppt/slides/_rels/slide103.xml.rels><?xml version="1.0" encoding="UTF-8" standalone="yes"?>
<Relationships xmlns="http://schemas.openxmlformats.org/package/2006/relationships"><Relationship Id="rId8" Type="http://schemas.openxmlformats.org/officeDocument/2006/relationships/vmlDrawing" Target="../drawings/vmlDrawing86.vml"/><Relationship Id="rId7" Type="http://schemas.openxmlformats.org/officeDocument/2006/relationships/slideLayout" Target="../slideLayouts/slideLayout76.xml"/><Relationship Id="rId6" Type="http://schemas.openxmlformats.org/officeDocument/2006/relationships/image" Target="../media/image142.emf"/><Relationship Id="rId5" Type="http://schemas.openxmlformats.org/officeDocument/2006/relationships/oleObject" Target="../embeddings/oleObject108.bin"/><Relationship Id="rId4" Type="http://schemas.openxmlformats.org/officeDocument/2006/relationships/tags" Target="../tags/tag169.xml"/><Relationship Id="rId3" Type="http://schemas.openxmlformats.org/officeDocument/2006/relationships/image" Target="../media/image141.emf"/><Relationship Id="rId2" Type="http://schemas.openxmlformats.org/officeDocument/2006/relationships/oleObject" Target="../embeddings/oleObject107.bin"/><Relationship Id="rId1" Type="http://schemas.openxmlformats.org/officeDocument/2006/relationships/tags" Target="../tags/tag168.xml"/></Relationships>
</file>

<file path=ppt/slides/_rels/slide104.xml.rels><?xml version="1.0" encoding="UTF-8" standalone="yes"?>
<Relationships xmlns="http://schemas.openxmlformats.org/package/2006/relationships"><Relationship Id="rId5" Type="http://schemas.openxmlformats.org/officeDocument/2006/relationships/vmlDrawing" Target="../drawings/vmlDrawing87.vml"/><Relationship Id="rId4" Type="http://schemas.openxmlformats.org/officeDocument/2006/relationships/slideLayout" Target="../slideLayouts/slideLayout76.xml"/><Relationship Id="rId3" Type="http://schemas.openxmlformats.org/officeDocument/2006/relationships/image" Target="../media/image143.emf"/><Relationship Id="rId2" Type="http://schemas.openxmlformats.org/officeDocument/2006/relationships/oleObject" Target="../embeddings/oleObject109.bin"/><Relationship Id="rId1" Type="http://schemas.openxmlformats.org/officeDocument/2006/relationships/tags" Target="../tags/tag170.xml"/></Relationships>
</file>

<file path=ppt/slides/_rels/slide105.xml.rels><?xml version="1.0" encoding="UTF-8" standalone="yes"?>
<Relationships xmlns="http://schemas.openxmlformats.org/package/2006/relationships"><Relationship Id="rId5" Type="http://schemas.openxmlformats.org/officeDocument/2006/relationships/vmlDrawing" Target="../drawings/vmlDrawing88.vml"/><Relationship Id="rId4" Type="http://schemas.openxmlformats.org/officeDocument/2006/relationships/slideLayout" Target="../slideLayouts/slideLayout76.xml"/><Relationship Id="rId3" Type="http://schemas.openxmlformats.org/officeDocument/2006/relationships/image" Target="../media/image144.emf"/><Relationship Id="rId2" Type="http://schemas.openxmlformats.org/officeDocument/2006/relationships/oleObject" Target="../embeddings/oleObject110.bin"/><Relationship Id="rId1" Type="http://schemas.openxmlformats.org/officeDocument/2006/relationships/tags" Target="../tags/tag171.xml"/></Relationships>
</file>

<file path=ppt/slides/_rels/slide106.xml.rels><?xml version="1.0" encoding="UTF-8" standalone="yes"?>
<Relationships xmlns="http://schemas.openxmlformats.org/package/2006/relationships"><Relationship Id="rId5" Type="http://schemas.openxmlformats.org/officeDocument/2006/relationships/vmlDrawing" Target="../drawings/vmlDrawing89.vml"/><Relationship Id="rId4" Type="http://schemas.openxmlformats.org/officeDocument/2006/relationships/slideLayout" Target="../slideLayouts/slideLayout76.xml"/><Relationship Id="rId3" Type="http://schemas.openxmlformats.org/officeDocument/2006/relationships/image" Target="../media/image145.emf"/><Relationship Id="rId2" Type="http://schemas.openxmlformats.org/officeDocument/2006/relationships/oleObject" Target="../embeddings/oleObject111.bin"/><Relationship Id="rId1" Type="http://schemas.openxmlformats.org/officeDocument/2006/relationships/tags" Target="../tags/tag172.xml"/></Relationships>
</file>

<file path=ppt/slides/_rels/slide107.xml.rels><?xml version="1.0" encoding="UTF-8" standalone="yes"?>
<Relationships xmlns="http://schemas.openxmlformats.org/package/2006/relationships"><Relationship Id="rId8" Type="http://schemas.openxmlformats.org/officeDocument/2006/relationships/vmlDrawing" Target="../drawings/vmlDrawing90.vml"/><Relationship Id="rId7" Type="http://schemas.openxmlformats.org/officeDocument/2006/relationships/slideLayout" Target="../slideLayouts/slideLayout76.xml"/><Relationship Id="rId6" Type="http://schemas.openxmlformats.org/officeDocument/2006/relationships/image" Target="../media/image147.emf"/><Relationship Id="rId5" Type="http://schemas.openxmlformats.org/officeDocument/2006/relationships/oleObject" Target="../embeddings/oleObject113.bin"/><Relationship Id="rId4" Type="http://schemas.openxmlformats.org/officeDocument/2006/relationships/tags" Target="../tags/tag174.xml"/><Relationship Id="rId3" Type="http://schemas.openxmlformats.org/officeDocument/2006/relationships/image" Target="../media/image146.emf"/><Relationship Id="rId2" Type="http://schemas.openxmlformats.org/officeDocument/2006/relationships/oleObject" Target="../embeddings/oleObject112.bin"/><Relationship Id="rId1" Type="http://schemas.openxmlformats.org/officeDocument/2006/relationships/tags" Target="../tags/tag173.xml"/></Relationships>
</file>

<file path=ppt/slides/_rels/slide108.xml.rels><?xml version="1.0" encoding="UTF-8" standalone="yes"?>
<Relationships xmlns="http://schemas.openxmlformats.org/package/2006/relationships"><Relationship Id="rId9" Type="http://schemas.openxmlformats.org/officeDocument/2006/relationships/vmlDrawing" Target="../drawings/vmlDrawing91.vml"/><Relationship Id="rId8" Type="http://schemas.openxmlformats.org/officeDocument/2006/relationships/slideLayout" Target="../slideLayouts/slideLayout76.xml"/><Relationship Id="rId7" Type="http://schemas.openxmlformats.org/officeDocument/2006/relationships/image" Target="../media/image149.emf"/><Relationship Id="rId6" Type="http://schemas.openxmlformats.org/officeDocument/2006/relationships/oleObject" Target="../embeddings/oleObject115.bin"/><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image" Target="../media/image148.emf"/><Relationship Id="rId2" Type="http://schemas.openxmlformats.org/officeDocument/2006/relationships/oleObject" Target="../embeddings/oleObject114.bin"/><Relationship Id="rId1" Type="http://schemas.openxmlformats.org/officeDocument/2006/relationships/tags" Target="../tags/tag175.xml"/></Relationships>
</file>

<file path=ppt/slides/_rels/slide109.xml.rels><?xml version="1.0" encoding="UTF-8" standalone="yes"?>
<Relationships xmlns="http://schemas.openxmlformats.org/package/2006/relationships"><Relationship Id="rId8" Type="http://schemas.openxmlformats.org/officeDocument/2006/relationships/vmlDrawing" Target="../drawings/vmlDrawing92.vml"/><Relationship Id="rId7" Type="http://schemas.openxmlformats.org/officeDocument/2006/relationships/slideLayout" Target="../slideLayouts/slideLayout76.xml"/><Relationship Id="rId6" Type="http://schemas.openxmlformats.org/officeDocument/2006/relationships/image" Target="../media/image151.emf"/><Relationship Id="rId5" Type="http://schemas.openxmlformats.org/officeDocument/2006/relationships/oleObject" Target="../embeddings/oleObject117.bin"/><Relationship Id="rId4" Type="http://schemas.openxmlformats.org/officeDocument/2006/relationships/tags" Target="../tags/tag179.xml"/><Relationship Id="rId3" Type="http://schemas.openxmlformats.org/officeDocument/2006/relationships/image" Target="../media/image150.emf"/><Relationship Id="rId2" Type="http://schemas.openxmlformats.org/officeDocument/2006/relationships/oleObject" Target="../embeddings/oleObject116.bin"/><Relationship Id="rId1" Type="http://schemas.openxmlformats.org/officeDocument/2006/relationships/tags" Target="../tags/tag17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23.png"/><Relationship Id="rId1" Type="http://schemas.openxmlformats.org/officeDocument/2006/relationships/tags" Target="../tags/tag18.xml"/></Relationships>
</file>

<file path=ppt/slides/_rels/slide110.xml.rels><?xml version="1.0" encoding="UTF-8" standalone="yes"?>
<Relationships xmlns="http://schemas.openxmlformats.org/package/2006/relationships"><Relationship Id="rId9" Type="http://schemas.openxmlformats.org/officeDocument/2006/relationships/vmlDrawing" Target="../drawings/vmlDrawing93.vml"/><Relationship Id="rId8" Type="http://schemas.openxmlformats.org/officeDocument/2006/relationships/slideLayout" Target="../slideLayouts/slideLayout76.xml"/><Relationship Id="rId7" Type="http://schemas.openxmlformats.org/officeDocument/2006/relationships/image" Target="../media/image153.emf"/><Relationship Id="rId6" Type="http://schemas.openxmlformats.org/officeDocument/2006/relationships/oleObject" Target="../embeddings/oleObject119.bin"/><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image" Target="../media/image152.emf"/><Relationship Id="rId2" Type="http://schemas.openxmlformats.org/officeDocument/2006/relationships/oleObject" Target="../embeddings/oleObject118.bin"/><Relationship Id="rId1" Type="http://schemas.openxmlformats.org/officeDocument/2006/relationships/tags" Target="../tags/tag18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76.xml"/><Relationship Id="rId5" Type="http://schemas.openxmlformats.org/officeDocument/2006/relationships/image" Target="../media/image25.emf"/><Relationship Id="rId4" Type="http://schemas.openxmlformats.org/officeDocument/2006/relationships/oleObject" Target="../embeddings/oleObject3.bin"/><Relationship Id="rId3" Type="http://schemas.openxmlformats.org/officeDocument/2006/relationships/tags" Target="../tags/tag20.xml"/><Relationship Id="rId2" Type="http://schemas.openxmlformats.org/officeDocument/2006/relationships/image" Target="../media/image24.tiff"/><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76.xml"/><Relationship Id="rId4" Type="http://schemas.openxmlformats.org/officeDocument/2006/relationships/image" Target="../media/image26.emf"/><Relationship Id="rId3" Type="http://schemas.openxmlformats.org/officeDocument/2006/relationships/oleObject" Target="../embeddings/oleObject4.bin"/><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76.xml"/><Relationship Id="rId5" Type="http://schemas.openxmlformats.org/officeDocument/2006/relationships/image" Target="../media/image28.emf"/><Relationship Id="rId4" Type="http://schemas.openxmlformats.org/officeDocument/2006/relationships/oleObject" Target="../embeddings/oleObject5.bin"/><Relationship Id="rId3" Type="http://schemas.openxmlformats.org/officeDocument/2006/relationships/tags" Target="../tags/tag24.xml"/><Relationship Id="rId2" Type="http://schemas.openxmlformats.org/officeDocument/2006/relationships/image" Target="../media/image27.tiff"/><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76.xml"/><Relationship Id="rId3" Type="http://schemas.openxmlformats.org/officeDocument/2006/relationships/image" Target="../media/image29.emf"/><Relationship Id="rId2" Type="http://schemas.openxmlformats.org/officeDocument/2006/relationships/oleObject" Target="../embeddings/oleObject6.bin"/><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76.xml"/><Relationship Id="rId3" Type="http://schemas.openxmlformats.org/officeDocument/2006/relationships/image" Target="../media/image30.emf"/><Relationship Id="rId2" Type="http://schemas.openxmlformats.org/officeDocument/2006/relationships/oleObject" Target="../embeddings/oleObject7.bin"/><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76.xml"/><Relationship Id="rId3" Type="http://schemas.openxmlformats.org/officeDocument/2006/relationships/image" Target="../media/image31.emf"/><Relationship Id="rId2" Type="http://schemas.openxmlformats.org/officeDocument/2006/relationships/oleObject" Target="../embeddings/oleObject8.bin"/><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76.xml"/><Relationship Id="rId3" Type="http://schemas.openxmlformats.org/officeDocument/2006/relationships/image" Target="../media/image32.emf"/><Relationship Id="rId2" Type="http://schemas.openxmlformats.org/officeDocument/2006/relationships/oleObject" Target="../embeddings/oleObject9.bin"/><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9.vml"/><Relationship Id="rId4" Type="http://schemas.openxmlformats.org/officeDocument/2006/relationships/slideLayout" Target="../slideLayouts/slideLayout76.xml"/><Relationship Id="rId3" Type="http://schemas.openxmlformats.org/officeDocument/2006/relationships/image" Target="../media/image33.emf"/><Relationship Id="rId2" Type="http://schemas.openxmlformats.org/officeDocument/2006/relationships/oleObject" Target="../embeddings/oleObject10.bin"/><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7" Type="http://schemas.openxmlformats.org/officeDocument/2006/relationships/vmlDrawing" Target="../drawings/vmlDrawing10.vml"/><Relationship Id="rId6" Type="http://schemas.openxmlformats.org/officeDocument/2006/relationships/slideLayout" Target="../slideLayouts/slideLayout76.xml"/><Relationship Id="rId5" Type="http://schemas.openxmlformats.org/officeDocument/2006/relationships/image" Target="../media/image35.png"/><Relationship Id="rId4" Type="http://schemas.openxmlformats.org/officeDocument/2006/relationships/tags" Target="../tags/tag31.xml"/><Relationship Id="rId3" Type="http://schemas.openxmlformats.org/officeDocument/2006/relationships/image" Target="../media/image34.emf"/><Relationship Id="rId2" Type="http://schemas.openxmlformats.org/officeDocument/2006/relationships/oleObject" Target="../embeddings/oleObject11.bin"/><Relationship Id="rId1" Type="http://schemas.openxmlformats.org/officeDocument/2006/relationships/tags" Target="../tags/tag30.xml"/></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11.vml"/><Relationship Id="rId4" Type="http://schemas.openxmlformats.org/officeDocument/2006/relationships/slideLayout" Target="../slideLayouts/slideLayout76.xml"/><Relationship Id="rId3" Type="http://schemas.openxmlformats.org/officeDocument/2006/relationships/image" Target="../media/image36.emf"/><Relationship Id="rId2" Type="http://schemas.openxmlformats.org/officeDocument/2006/relationships/oleObject" Target="../embeddings/oleObject12.bin"/><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76.xml"/><Relationship Id="rId3" Type="http://schemas.openxmlformats.org/officeDocument/2006/relationships/image" Target="../media/image37.emf"/><Relationship Id="rId2" Type="http://schemas.openxmlformats.org/officeDocument/2006/relationships/oleObject" Target="../embeddings/oleObject13.bin"/><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76.xml"/><Relationship Id="rId7" Type="http://schemas.openxmlformats.org/officeDocument/2006/relationships/image" Target="../media/image39.emf"/><Relationship Id="rId6" Type="http://schemas.openxmlformats.org/officeDocument/2006/relationships/oleObject" Target="../embeddings/oleObject15.bin"/><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image" Target="../media/image38.emf"/><Relationship Id="rId2" Type="http://schemas.openxmlformats.org/officeDocument/2006/relationships/oleObject" Target="../embeddings/oleObject14.bin"/><Relationship Id="rId1" Type="http://schemas.openxmlformats.org/officeDocument/2006/relationships/tags" Target="../tags/tag34.xml"/></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14.vml"/><Relationship Id="rId4" Type="http://schemas.openxmlformats.org/officeDocument/2006/relationships/slideLayout" Target="../slideLayouts/slideLayout76.xml"/><Relationship Id="rId3" Type="http://schemas.openxmlformats.org/officeDocument/2006/relationships/image" Target="../media/image40.emf"/><Relationship Id="rId2" Type="http://schemas.openxmlformats.org/officeDocument/2006/relationships/oleObject" Target="../embeddings/oleObject16.bin"/><Relationship Id="rId1" Type="http://schemas.openxmlformats.org/officeDocument/2006/relationships/tags" Target="../tags/tag37.xml"/></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15.vml"/><Relationship Id="rId4" Type="http://schemas.openxmlformats.org/officeDocument/2006/relationships/slideLayout" Target="../slideLayouts/slideLayout76.xml"/><Relationship Id="rId3" Type="http://schemas.openxmlformats.org/officeDocument/2006/relationships/image" Target="../media/image41.emf"/><Relationship Id="rId2" Type="http://schemas.openxmlformats.org/officeDocument/2006/relationships/oleObject" Target="../embeddings/oleObject17.bin"/><Relationship Id="rId1" Type="http://schemas.openxmlformats.org/officeDocument/2006/relationships/tags" Target="../tags/tag3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image" Target="../media/image42.tiff"/><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8" Type="http://schemas.openxmlformats.org/officeDocument/2006/relationships/vmlDrawing" Target="../drawings/vmlDrawing16.vml"/><Relationship Id="rId7" Type="http://schemas.openxmlformats.org/officeDocument/2006/relationships/slideLayout" Target="../slideLayouts/slideLayout76.xml"/><Relationship Id="rId6" Type="http://schemas.openxmlformats.org/officeDocument/2006/relationships/image" Target="../media/image44.emf"/><Relationship Id="rId5" Type="http://schemas.openxmlformats.org/officeDocument/2006/relationships/oleObject" Target="../embeddings/oleObject19.bin"/><Relationship Id="rId4" Type="http://schemas.openxmlformats.org/officeDocument/2006/relationships/tags" Target="../tags/tag41.xml"/><Relationship Id="rId3" Type="http://schemas.openxmlformats.org/officeDocument/2006/relationships/image" Target="../media/image43.emf"/><Relationship Id="rId2" Type="http://schemas.openxmlformats.org/officeDocument/2006/relationships/oleObject" Target="../embeddings/oleObject18.bin"/><Relationship Id="rId1" Type="http://schemas.openxmlformats.org/officeDocument/2006/relationships/tags" Target="../tags/tag40.xml"/></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76.xml"/><Relationship Id="rId3" Type="http://schemas.openxmlformats.org/officeDocument/2006/relationships/image" Target="../media/image45.emf"/><Relationship Id="rId2" Type="http://schemas.openxmlformats.org/officeDocument/2006/relationships/oleObject" Target="../embeddings/oleObject20.bin"/><Relationship Id="rId1" Type="http://schemas.openxmlformats.org/officeDocument/2006/relationships/tags" Target="../tags/tag4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slide" Target="slide1.xml"/><Relationship Id="rId2" Type="http://schemas.openxmlformats.org/officeDocument/2006/relationships/image" Target="../media/image12.png"/><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9" Type="http://schemas.openxmlformats.org/officeDocument/2006/relationships/vmlDrawing" Target="../drawings/vmlDrawing18.vml"/><Relationship Id="rId8" Type="http://schemas.openxmlformats.org/officeDocument/2006/relationships/slideLayout" Target="../slideLayouts/slideLayout76.xml"/><Relationship Id="rId7" Type="http://schemas.openxmlformats.org/officeDocument/2006/relationships/image" Target="../media/image46.emf"/><Relationship Id="rId6" Type="http://schemas.openxmlformats.org/officeDocument/2006/relationships/oleObject" Target="../embeddings/oleObject21.bin"/><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6.xml"/><Relationship Id="rId3" Type="http://schemas.openxmlformats.org/officeDocument/2006/relationships/image" Target="../media/image47.png"/><Relationship Id="rId2" Type="http://schemas.openxmlformats.org/officeDocument/2006/relationships/tags" Target="../tags/tag49.xml"/><Relationship Id="rId1" Type="http://schemas.openxmlformats.org/officeDocument/2006/relationships/tags" Target="../tags/tag48.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76.xml"/><Relationship Id="rId5" Type="http://schemas.openxmlformats.org/officeDocument/2006/relationships/image" Target="../media/image49.png"/><Relationship Id="rId4" Type="http://schemas.openxmlformats.org/officeDocument/2006/relationships/tags" Target="../tags/tag52.xml"/><Relationship Id="rId3" Type="http://schemas.openxmlformats.org/officeDocument/2006/relationships/image" Target="../media/image48.png"/><Relationship Id="rId2" Type="http://schemas.openxmlformats.org/officeDocument/2006/relationships/tags" Target="../tags/tag51.xml"/><Relationship Id="rId1" Type="http://schemas.openxmlformats.org/officeDocument/2006/relationships/tags" Target="../tags/tag50.xml"/></Relationships>
</file>

<file path=ppt/slides/_rels/slide33.xml.rels><?xml version="1.0" encoding="UTF-8" standalone="yes"?>
<Relationships xmlns="http://schemas.openxmlformats.org/package/2006/relationships"><Relationship Id="rId6" Type="http://schemas.openxmlformats.org/officeDocument/2006/relationships/vmlDrawing" Target="../drawings/vmlDrawing19.vml"/><Relationship Id="rId5" Type="http://schemas.openxmlformats.org/officeDocument/2006/relationships/slideLayout" Target="../slideLayouts/slideLayout76.xml"/><Relationship Id="rId4" Type="http://schemas.openxmlformats.org/officeDocument/2006/relationships/image" Target="../media/image50.emf"/><Relationship Id="rId3" Type="http://schemas.openxmlformats.org/officeDocument/2006/relationships/oleObject" Target="../embeddings/oleObject22.bin"/><Relationship Id="rId2" Type="http://schemas.openxmlformats.org/officeDocument/2006/relationships/tags" Target="../tags/tag54.xml"/><Relationship Id="rId1" Type="http://schemas.openxmlformats.org/officeDocument/2006/relationships/tags" Target="../tags/tag53.xml"/></Relationships>
</file>

<file path=ppt/slides/_rels/slide34.xml.rels><?xml version="1.0" encoding="UTF-8" standalone="yes"?>
<Relationships xmlns="http://schemas.openxmlformats.org/package/2006/relationships"><Relationship Id="rId5" Type="http://schemas.openxmlformats.org/officeDocument/2006/relationships/vmlDrawing" Target="../drawings/vmlDrawing20.vml"/><Relationship Id="rId4" Type="http://schemas.openxmlformats.org/officeDocument/2006/relationships/slideLayout" Target="../slideLayouts/slideLayout76.xml"/><Relationship Id="rId3" Type="http://schemas.openxmlformats.org/officeDocument/2006/relationships/image" Target="../media/image51.emf"/><Relationship Id="rId2" Type="http://schemas.openxmlformats.org/officeDocument/2006/relationships/oleObject" Target="../embeddings/oleObject23.bin"/><Relationship Id="rId1" Type="http://schemas.openxmlformats.org/officeDocument/2006/relationships/tags" Target="../tags/tag55.xml"/></Relationships>
</file>

<file path=ppt/slides/_rels/slide35.xml.rels><?xml version="1.0" encoding="UTF-8" standalone="yes"?>
<Relationships xmlns="http://schemas.openxmlformats.org/package/2006/relationships"><Relationship Id="rId7" Type="http://schemas.openxmlformats.org/officeDocument/2006/relationships/vmlDrawing" Target="../drawings/vmlDrawing21.vml"/><Relationship Id="rId6" Type="http://schemas.openxmlformats.org/officeDocument/2006/relationships/slideLayout" Target="../slideLayouts/slideLayout76.xml"/><Relationship Id="rId5" Type="http://schemas.openxmlformats.org/officeDocument/2006/relationships/image" Target="../media/image53.png"/><Relationship Id="rId4" Type="http://schemas.openxmlformats.org/officeDocument/2006/relationships/tags" Target="../tags/tag57.xml"/><Relationship Id="rId3" Type="http://schemas.openxmlformats.org/officeDocument/2006/relationships/image" Target="../media/image52.emf"/><Relationship Id="rId2" Type="http://schemas.openxmlformats.org/officeDocument/2006/relationships/oleObject" Target="../embeddings/oleObject24.bin"/><Relationship Id="rId1" Type="http://schemas.openxmlformats.org/officeDocument/2006/relationships/tags" Target="../tags/tag56.xml"/></Relationships>
</file>

<file path=ppt/slides/_rels/slide36.xml.rels><?xml version="1.0" encoding="UTF-8" standalone="yes"?>
<Relationships xmlns="http://schemas.openxmlformats.org/package/2006/relationships"><Relationship Id="rId6" Type="http://schemas.openxmlformats.org/officeDocument/2006/relationships/vmlDrawing" Target="../drawings/vmlDrawing22.vml"/><Relationship Id="rId5" Type="http://schemas.openxmlformats.org/officeDocument/2006/relationships/slideLayout" Target="../slideLayouts/slideLayout76.xml"/><Relationship Id="rId4" Type="http://schemas.openxmlformats.org/officeDocument/2006/relationships/image" Target="../media/image54.emf"/><Relationship Id="rId3" Type="http://schemas.openxmlformats.org/officeDocument/2006/relationships/oleObject" Target="../embeddings/oleObject25.bin"/><Relationship Id="rId2" Type="http://schemas.openxmlformats.org/officeDocument/2006/relationships/tags" Target="../tags/tag59.xml"/><Relationship Id="rId1" Type="http://schemas.openxmlformats.org/officeDocument/2006/relationships/tags" Target="../tags/tag58.xml"/></Relationships>
</file>

<file path=ppt/slides/_rels/slide37.xml.rels><?xml version="1.0" encoding="UTF-8" standalone="yes"?>
<Relationships xmlns="http://schemas.openxmlformats.org/package/2006/relationships"><Relationship Id="rId5" Type="http://schemas.openxmlformats.org/officeDocument/2006/relationships/vmlDrawing" Target="../drawings/vmlDrawing23.vml"/><Relationship Id="rId4" Type="http://schemas.openxmlformats.org/officeDocument/2006/relationships/slideLayout" Target="../slideLayouts/slideLayout76.xml"/><Relationship Id="rId3" Type="http://schemas.openxmlformats.org/officeDocument/2006/relationships/image" Target="../media/image55.emf"/><Relationship Id="rId2" Type="http://schemas.openxmlformats.org/officeDocument/2006/relationships/oleObject" Target="../embeddings/oleObject26.bin"/><Relationship Id="rId1" Type="http://schemas.openxmlformats.org/officeDocument/2006/relationships/tags" Target="../tags/tag60.xml"/></Relationships>
</file>

<file path=ppt/slides/_rels/slide38.xml.rels><?xml version="1.0" encoding="UTF-8" standalone="yes"?>
<Relationships xmlns="http://schemas.openxmlformats.org/package/2006/relationships"><Relationship Id="rId9" Type="http://schemas.openxmlformats.org/officeDocument/2006/relationships/vmlDrawing" Target="../drawings/vmlDrawing24.vml"/><Relationship Id="rId8" Type="http://schemas.openxmlformats.org/officeDocument/2006/relationships/slideLayout" Target="../slideLayouts/slideLayout76.xml"/><Relationship Id="rId7" Type="http://schemas.openxmlformats.org/officeDocument/2006/relationships/image" Target="../media/image57.emf"/><Relationship Id="rId6" Type="http://schemas.openxmlformats.org/officeDocument/2006/relationships/oleObject" Target="../embeddings/oleObject28.bin"/><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56.emf"/><Relationship Id="rId2" Type="http://schemas.openxmlformats.org/officeDocument/2006/relationships/oleObject" Target="../embeddings/oleObject27.bin"/><Relationship Id="rId1" Type="http://schemas.openxmlformats.org/officeDocument/2006/relationships/tags" Target="../tags/tag61.xml"/></Relationships>
</file>

<file path=ppt/slides/_rels/slide39.xml.rels><?xml version="1.0" encoding="UTF-8" standalone="yes"?>
<Relationships xmlns="http://schemas.openxmlformats.org/package/2006/relationships"><Relationship Id="rId7" Type="http://schemas.openxmlformats.org/officeDocument/2006/relationships/vmlDrawing" Target="../drawings/vmlDrawing25.vml"/><Relationship Id="rId6" Type="http://schemas.openxmlformats.org/officeDocument/2006/relationships/slideLayout" Target="../slideLayouts/slideLayout76.xml"/><Relationship Id="rId5" Type="http://schemas.openxmlformats.org/officeDocument/2006/relationships/image" Target="../media/image59.png"/><Relationship Id="rId4" Type="http://schemas.openxmlformats.org/officeDocument/2006/relationships/tags" Target="../tags/tag65.xml"/><Relationship Id="rId3" Type="http://schemas.openxmlformats.org/officeDocument/2006/relationships/image" Target="../media/image58.emf"/><Relationship Id="rId2" Type="http://schemas.openxmlformats.org/officeDocument/2006/relationships/oleObject" Target="../embeddings/oleObject29.bin"/><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40.xml.rels><?xml version="1.0" encoding="UTF-8" standalone="yes"?>
<Relationships xmlns="http://schemas.openxmlformats.org/package/2006/relationships"><Relationship Id="rId5" Type="http://schemas.openxmlformats.org/officeDocument/2006/relationships/vmlDrawing" Target="../drawings/vmlDrawing26.vml"/><Relationship Id="rId4" Type="http://schemas.openxmlformats.org/officeDocument/2006/relationships/slideLayout" Target="../slideLayouts/slideLayout76.xml"/><Relationship Id="rId3" Type="http://schemas.openxmlformats.org/officeDocument/2006/relationships/image" Target="../media/image60.emf"/><Relationship Id="rId2" Type="http://schemas.openxmlformats.org/officeDocument/2006/relationships/oleObject" Target="../embeddings/oleObject30.bin"/><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5" Type="http://schemas.openxmlformats.org/officeDocument/2006/relationships/vmlDrawing" Target="../drawings/vmlDrawing27.vml"/><Relationship Id="rId4" Type="http://schemas.openxmlformats.org/officeDocument/2006/relationships/slideLayout" Target="../slideLayouts/slideLayout76.xml"/><Relationship Id="rId3" Type="http://schemas.openxmlformats.org/officeDocument/2006/relationships/image" Target="../media/image61.emf"/><Relationship Id="rId2" Type="http://schemas.openxmlformats.org/officeDocument/2006/relationships/oleObject" Target="../embeddings/oleObject31.bin"/><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9" Type="http://schemas.openxmlformats.org/officeDocument/2006/relationships/image" Target="../media/image64.emf"/><Relationship Id="rId8" Type="http://schemas.openxmlformats.org/officeDocument/2006/relationships/oleObject" Target="../embeddings/oleObject34.bin"/><Relationship Id="rId7" Type="http://schemas.openxmlformats.org/officeDocument/2006/relationships/tags" Target="../tags/tag70.xml"/><Relationship Id="rId6" Type="http://schemas.openxmlformats.org/officeDocument/2006/relationships/image" Target="../media/image63.emf"/><Relationship Id="rId5" Type="http://schemas.openxmlformats.org/officeDocument/2006/relationships/oleObject" Target="../embeddings/oleObject33.bin"/><Relationship Id="rId4" Type="http://schemas.openxmlformats.org/officeDocument/2006/relationships/tags" Target="../tags/tag69.xml"/><Relationship Id="rId3" Type="http://schemas.openxmlformats.org/officeDocument/2006/relationships/image" Target="../media/image62.emf"/><Relationship Id="rId2" Type="http://schemas.openxmlformats.org/officeDocument/2006/relationships/oleObject" Target="../embeddings/oleObject32.bin"/><Relationship Id="rId14" Type="http://schemas.openxmlformats.org/officeDocument/2006/relationships/vmlDrawing" Target="../drawings/vmlDrawing28.vml"/><Relationship Id="rId13" Type="http://schemas.openxmlformats.org/officeDocument/2006/relationships/slideLayout" Target="../slideLayouts/slideLayout76.xml"/><Relationship Id="rId12" Type="http://schemas.openxmlformats.org/officeDocument/2006/relationships/image" Target="../media/image65.emf"/><Relationship Id="rId11" Type="http://schemas.openxmlformats.org/officeDocument/2006/relationships/oleObject" Target="../embeddings/oleObject35.bin"/><Relationship Id="rId10" Type="http://schemas.openxmlformats.org/officeDocument/2006/relationships/tags" Target="../tags/tag71.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5" Type="http://schemas.openxmlformats.org/officeDocument/2006/relationships/vmlDrawing" Target="../drawings/vmlDrawing29.vml"/><Relationship Id="rId4" Type="http://schemas.openxmlformats.org/officeDocument/2006/relationships/slideLayout" Target="../slideLayouts/slideLayout76.xml"/><Relationship Id="rId3" Type="http://schemas.openxmlformats.org/officeDocument/2006/relationships/image" Target="../media/image66.emf"/><Relationship Id="rId2" Type="http://schemas.openxmlformats.org/officeDocument/2006/relationships/oleObject" Target="../embeddings/oleObject36.bin"/><Relationship Id="rId1" Type="http://schemas.openxmlformats.org/officeDocument/2006/relationships/tags" Target="../tags/tag72.xml"/></Relationships>
</file>

<file path=ppt/slides/_rels/slide44.xml.rels><?xml version="1.0" encoding="UTF-8" standalone="yes"?>
<Relationships xmlns="http://schemas.openxmlformats.org/package/2006/relationships"><Relationship Id="rId5" Type="http://schemas.openxmlformats.org/officeDocument/2006/relationships/vmlDrawing" Target="../drawings/vmlDrawing30.vml"/><Relationship Id="rId4" Type="http://schemas.openxmlformats.org/officeDocument/2006/relationships/slideLayout" Target="../slideLayouts/slideLayout76.xml"/><Relationship Id="rId3" Type="http://schemas.openxmlformats.org/officeDocument/2006/relationships/image" Target="../media/image67.emf"/><Relationship Id="rId2" Type="http://schemas.openxmlformats.org/officeDocument/2006/relationships/oleObject" Target="../embeddings/oleObject37.bin"/><Relationship Id="rId1" Type="http://schemas.openxmlformats.org/officeDocument/2006/relationships/tags" Target="../tags/tag73.xml"/></Relationships>
</file>

<file path=ppt/slides/_rels/slide45.xml.rels><?xml version="1.0" encoding="UTF-8" standalone="yes"?>
<Relationships xmlns="http://schemas.openxmlformats.org/package/2006/relationships"><Relationship Id="rId5" Type="http://schemas.openxmlformats.org/officeDocument/2006/relationships/vmlDrawing" Target="../drawings/vmlDrawing31.vml"/><Relationship Id="rId4" Type="http://schemas.openxmlformats.org/officeDocument/2006/relationships/slideLayout" Target="../slideLayouts/slideLayout76.xml"/><Relationship Id="rId3" Type="http://schemas.openxmlformats.org/officeDocument/2006/relationships/image" Target="../media/image68.emf"/><Relationship Id="rId2" Type="http://schemas.openxmlformats.org/officeDocument/2006/relationships/oleObject" Target="../embeddings/oleObject38.bin"/><Relationship Id="rId1" Type="http://schemas.openxmlformats.org/officeDocument/2006/relationships/tags" Target="../tags/tag74.xml"/></Relationships>
</file>

<file path=ppt/slides/_rels/slide46.xml.rels><?xml version="1.0" encoding="UTF-8" standalone="yes"?>
<Relationships xmlns="http://schemas.openxmlformats.org/package/2006/relationships"><Relationship Id="rId5" Type="http://schemas.openxmlformats.org/officeDocument/2006/relationships/vmlDrawing" Target="../drawings/vmlDrawing32.vml"/><Relationship Id="rId4" Type="http://schemas.openxmlformats.org/officeDocument/2006/relationships/slideLayout" Target="../slideLayouts/slideLayout76.xml"/><Relationship Id="rId3" Type="http://schemas.openxmlformats.org/officeDocument/2006/relationships/image" Target="../media/image69.emf"/><Relationship Id="rId2" Type="http://schemas.openxmlformats.org/officeDocument/2006/relationships/oleObject" Target="../embeddings/oleObject39.bin"/><Relationship Id="rId1" Type="http://schemas.openxmlformats.org/officeDocument/2006/relationships/tags" Target="../tags/tag75.xml"/></Relationships>
</file>

<file path=ppt/slides/_rels/slide47.xml.rels><?xml version="1.0" encoding="UTF-8" standalone="yes"?>
<Relationships xmlns="http://schemas.openxmlformats.org/package/2006/relationships"><Relationship Id="rId5" Type="http://schemas.openxmlformats.org/officeDocument/2006/relationships/vmlDrawing" Target="../drawings/vmlDrawing33.vml"/><Relationship Id="rId4" Type="http://schemas.openxmlformats.org/officeDocument/2006/relationships/slideLayout" Target="../slideLayouts/slideLayout76.xml"/><Relationship Id="rId3" Type="http://schemas.openxmlformats.org/officeDocument/2006/relationships/image" Target="../media/image70.emf"/><Relationship Id="rId2" Type="http://schemas.openxmlformats.org/officeDocument/2006/relationships/oleObject" Target="../embeddings/oleObject40.bin"/><Relationship Id="rId1" Type="http://schemas.openxmlformats.org/officeDocument/2006/relationships/tags" Target="../tags/tag76.xml"/></Relationships>
</file>

<file path=ppt/slides/_rels/slide48.xml.rels><?xml version="1.0" encoding="UTF-8" standalone="yes"?>
<Relationships xmlns="http://schemas.openxmlformats.org/package/2006/relationships"><Relationship Id="rId5" Type="http://schemas.openxmlformats.org/officeDocument/2006/relationships/vmlDrawing" Target="../drawings/vmlDrawing34.vml"/><Relationship Id="rId4" Type="http://schemas.openxmlformats.org/officeDocument/2006/relationships/slideLayout" Target="../slideLayouts/slideLayout76.xml"/><Relationship Id="rId3" Type="http://schemas.openxmlformats.org/officeDocument/2006/relationships/image" Target="../media/image71.emf"/><Relationship Id="rId2" Type="http://schemas.openxmlformats.org/officeDocument/2006/relationships/oleObject" Target="../embeddings/oleObject41.bin"/><Relationship Id="rId1" Type="http://schemas.openxmlformats.org/officeDocument/2006/relationships/tags" Target="../tags/tag77.xml"/></Relationships>
</file>

<file path=ppt/slides/_rels/slide49.xml.rels><?xml version="1.0" encoding="UTF-8" standalone="yes"?>
<Relationships xmlns="http://schemas.openxmlformats.org/package/2006/relationships"><Relationship Id="rId5" Type="http://schemas.openxmlformats.org/officeDocument/2006/relationships/vmlDrawing" Target="../drawings/vmlDrawing35.vml"/><Relationship Id="rId4" Type="http://schemas.openxmlformats.org/officeDocument/2006/relationships/slideLayout" Target="../slideLayouts/slideLayout76.xml"/><Relationship Id="rId3" Type="http://schemas.openxmlformats.org/officeDocument/2006/relationships/image" Target="../media/image72.emf"/><Relationship Id="rId2" Type="http://schemas.openxmlformats.org/officeDocument/2006/relationships/oleObject" Target="../embeddings/oleObject42.bin"/><Relationship Id="rId1" Type="http://schemas.openxmlformats.org/officeDocument/2006/relationships/tags" Target="../tags/tag78.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8.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14.tiff"/><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5" Type="http://schemas.openxmlformats.org/officeDocument/2006/relationships/vmlDrawing" Target="../drawings/vmlDrawing36.vml"/><Relationship Id="rId4" Type="http://schemas.openxmlformats.org/officeDocument/2006/relationships/slideLayout" Target="../slideLayouts/slideLayout76.xml"/><Relationship Id="rId3" Type="http://schemas.openxmlformats.org/officeDocument/2006/relationships/image" Target="../media/image73.emf"/><Relationship Id="rId2" Type="http://schemas.openxmlformats.org/officeDocument/2006/relationships/oleObject" Target="../embeddings/oleObject43.bin"/><Relationship Id="rId1" Type="http://schemas.openxmlformats.org/officeDocument/2006/relationships/tags" Target="../tags/tag79.xml"/></Relationships>
</file>

<file path=ppt/slides/_rels/slide52.xml.rels><?xml version="1.0" encoding="UTF-8" standalone="yes"?>
<Relationships xmlns="http://schemas.openxmlformats.org/package/2006/relationships"><Relationship Id="rId5" Type="http://schemas.openxmlformats.org/officeDocument/2006/relationships/vmlDrawing" Target="../drawings/vmlDrawing37.vml"/><Relationship Id="rId4" Type="http://schemas.openxmlformats.org/officeDocument/2006/relationships/slideLayout" Target="../slideLayouts/slideLayout76.xml"/><Relationship Id="rId3" Type="http://schemas.openxmlformats.org/officeDocument/2006/relationships/image" Target="../media/image74.emf"/><Relationship Id="rId2" Type="http://schemas.openxmlformats.org/officeDocument/2006/relationships/oleObject" Target="../embeddings/oleObject44.bin"/><Relationship Id="rId1" Type="http://schemas.openxmlformats.org/officeDocument/2006/relationships/tags" Target="../tags/tag80.xml"/></Relationships>
</file>

<file path=ppt/slides/_rels/slide53.xml.rels><?xml version="1.0" encoding="UTF-8" standalone="yes"?>
<Relationships xmlns="http://schemas.openxmlformats.org/package/2006/relationships"><Relationship Id="rId5" Type="http://schemas.openxmlformats.org/officeDocument/2006/relationships/vmlDrawing" Target="../drawings/vmlDrawing38.vml"/><Relationship Id="rId4" Type="http://schemas.openxmlformats.org/officeDocument/2006/relationships/slideLayout" Target="../slideLayouts/slideLayout76.xml"/><Relationship Id="rId3" Type="http://schemas.openxmlformats.org/officeDocument/2006/relationships/image" Target="../media/image75.emf"/><Relationship Id="rId2" Type="http://schemas.openxmlformats.org/officeDocument/2006/relationships/oleObject" Target="../embeddings/oleObject45.bin"/><Relationship Id="rId1" Type="http://schemas.openxmlformats.org/officeDocument/2006/relationships/tags" Target="../tags/tag81.xml"/></Relationships>
</file>

<file path=ppt/slides/_rels/slide54.xml.rels><?xml version="1.0" encoding="UTF-8" standalone="yes"?>
<Relationships xmlns="http://schemas.openxmlformats.org/package/2006/relationships"><Relationship Id="rId6" Type="http://schemas.openxmlformats.org/officeDocument/2006/relationships/vmlDrawing" Target="../drawings/vmlDrawing39.vml"/><Relationship Id="rId5" Type="http://schemas.openxmlformats.org/officeDocument/2006/relationships/slideLayout" Target="../slideLayouts/slideLayout76.xml"/><Relationship Id="rId4" Type="http://schemas.openxmlformats.org/officeDocument/2006/relationships/image" Target="../media/image76.emf"/><Relationship Id="rId3" Type="http://schemas.openxmlformats.org/officeDocument/2006/relationships/oleObject" Target="../embeddings/oleObject46.bin"/><Relationship Id="rId2" Type="http://schemas.openxmlformats.org/officeDocument/2006/relationships/tags" Target="../tags/tag83.xml"/><Relationship Id="rId1" Type="http://schemas.openxmlformats.org/officeDocument/2006/relationships/tags" Target="../tags/tag82.xml"/></Relationships>
</file>

<file path=ppt/slides/_rels/slide55.xml.rels><?xml version="1.0" encoding="UTF-8" standalone="yes"?>
<Relationships xmlns="http://schemas.openxmlformats.org/package/2006/relationships"><Relationship Id="rId8" Type="http://schemas.openxmlformats.org/officeDocument/2006/relationships/vmlDrawing" Target="../drawings/vmlDrawing40.vml"/><Relationship Id="rId7" Type="http://schemas.openxmlformats.org/officeDocument/2006/relationships/slideLayout" Target="../slideLayouts/slideLayout76.xml"/><Relationship Id="rId6" Type="http://schemas.openxmlformats.org/officeDocument/2006/relationships/tags" Target="../tags/tag86.xml"/><Relationship Id="rId5" Type="http://schemas.openxmlformats.org/officeDocument/2006/relationships/image" Target="../media/image78.png"/><Relationship Id="rId4" Type="http://schemas.openxmlformats.org/officeDocument/2006/relationships/tags" Target="../tags/tag85.xml"/><Relationship Id="rId3" Type="http://schemas.openxmlformats.org/officeDocument/2006/relationships/image" Target="../media/image77.emf"/><Relationship Id="rId2" Type="http://schemas.openxmlformats.org/officeDocument/2006/relationships/oleObject" Target="../embeddings/oleObject47.bin"/><Relationship Id="rId1" Type="http://schemas.openxmlformats.org/officeDocument/2006/relationships/tags" Target="../tags/tag84.xml"/></Relationships>
</file>

<file path=ppt/slides/_rels/slide56.xml.rels><?xml version="1.0" encoding="UTF-8" standalone="yes"?>
<Relationships xmlns="http://schemas.openxmlformats.org/package/2006/relationships"><Relationship Id="rId6" Type="http://schemas.openxmlformats.org/officeDocument/2006/relationships/vmlDrawing" Target="../drawings/vmlDrawing41.vml"/><Relationship Id="rId5" Type="http://schemas.openxmlformats.org/officeDocument/2006/relationships/slideLayout" Target="../slideLayouts/slideLayout76.xml"/><Relationship Id="rId4" Type="http://schemas.openxmlformats.org/officeDocument/2006/relationships/image" Target="../media/image79.emf"/><Relationship Id="rId3" Type="http://schemas.openxmlformats.org/officeDocument/2006/relationships/oleObject" Target="../embeddings/oleObject48.bin"/><Relationship Id="rId2" Type="http://schemas.openxmlformats.org/officeDocument/2006/relationships/tags" Target="../tags/tag88.xml"/><Relationship Id="rId1" Type="http://schemas.openxmlformats.org/officeDocument/2006/relationships/tags" Target="../tags/tag87.xml"/></Relationships>
</file>

<file path=ppt/slides/_rels/slide57.xml.rels><?xml version="1.0" encoding="UTF-8" standalone="yes"?>
<Relationships xmlns="http://schemas.openxmlformats.org/package/2006/relationships"><Relationship Id="rId5" Type="http://schemas.openxmlformats.org/officeDocument/2006/relationships/vmlDrawing" Target="../drawings/vmlDrawing42.vml"/><Relationship Id="rId4" Type="http://schemas.openxmlformats.org/officeDocument/2006/relationships/slideLayout" Target="../slideLayouts/slideLayout76.xml"/><Relationship Id="rId3" Type="http://schemas.openxmlformats.org/officeDocument/2006/relationships/image" Target="../media/image80.emf"/><Relationship Id="rId2" Type="http://schemas.openxmlformats.org/officeDocument/2006/relationships/oleObject" Target="../embeddings/oleObject49.bin"/><Relationship Id="rId1" Type="http://schemas.openxmlformats.org/officeDocument/2006/relationships/tags" Target="../tags/tag89.xml"/></Relationships>
</file>

<file path=ppt/slides/_rels/slide58.xml.rels><?xml version="1.0" encoding="UTF-8" standalone="yes"?>
<Relationships xmlns="http://schemas.openxmlformats.org/package/2006/relationships"><Relationship Id="rId5" Type="http://schemas.openxmlformats.org/officeDocument/2006/relationships/vmlDrawing" Target="../drawings/vmlDrawing43.vml"/><Relationship Id="rId4" Type="http://schemas.openxmlformats.org/officeDocument/2006/relationships/slideLayout" Target="../slideLayouts/slideLayout76.xml"/><Relationship Id="rId3" Type="http://schemas.openxmlformats.org/officeDocument/2006/relationships/image" Target="../media/image81.emf"/><Relationship Id="rId2" Type="http://schemas.openxmlformats.org/officeDocument/2006/relationships/oleObject" Target="../embeddings/oleObject50.bin"/><Relationship Id="rId1" Type="http://schemas.openxmlformats.org/officeDocument/2006/relationships/tags" Target="../tags/tag90.xml"/></Relationships>
</file>

<file path=ppt/slides/_rels/slide59.xml.rels><?xml version="1.0" encoding="UTF-8" standalone="yes"?>
<Relationships xmlns="http://schemas.openxmlformats.org/package/2006/relationships"><Relationship Id="rId9" Type="http://schemas.openxmlformats.org/officeDocument/2006/relationships/vmlDrawing" Target="../drawings/vmlDrawing44.vml"/><Relationship Id="rId8" Type="http://schemas.openxmlformats.org/officeDocument/2006/relationships/slideLayout" Target="../slideLayouts/slideLayout76.xml"/><Relationship Id="rId7" Type="http://schemas.openxmlformats.org/officeDocument/2006/relationships/image" Target="../media/image83.emf"/><Relationship Id="rId6" Type="http://schemas.openxmlformats.org/officeDocument/2006/relationships/oleObject" Target="../embeddings/oleObject52.bin"/><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82.emf"/><Relationship Id="rId2" Type="http://schemas.openxmlformats.org/officeDocument/2006/relationships/oleObject" Target="../embeddings/oleObject51.bin"/><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8.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15.tiff"/><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5" Type="http://schemas.openxmlformats.org/officeDocument/2006/relationships/vmlDrawing" Target="../drawings/vmlDrawing45.vml"/><Relationship Id="rId4" Type="http://schemas.openxmlformats.org/officeDocument/2006/relationships/slideLayout" Target="../slideLayouts/slideLayout76.xml"/><Relationship Id="rId3" Type="http://schemas.openxmlformats.org/officeDocument/2006/relationships/image" Target="../media/image84.emf"/><Relationship Id="rId2" Type="http://schemas.openxmlformats.org/officeDocument/2006/relationships/oleObject" Target="../embeddings/oleObject53.bin"/><Relationship Id="rId1" Type="http://schemas.openxmlformats.org/officeDocument/2006/relationships/tags" Target="../tags/tag94.xml"/></Relationships>
</file>

<file path=ppt/slides/_rels/slide61.xml.rels><?xml version="1.0" encoding="UTF-8" standalone="yes"?>
<Relationships xmlns="http://schemas.openxmlformats.org/package/2006/relationships"><Relationship Id="rId5" Type="http://schemas.openxmlformats.org/officeDocument/2006/relationships/vmlDrawing" Target="../drawings/vmlDrawing46.vml"/><Relationship Id="rId4" Type="http://schemas.openxmlformats.org/officeDocument/2006/relationships/slideLayout" Target="../slideLayouts/slideLayout76.xml"/><Relationship Id="rId3" Type="http://schemas.openxmlformats.org/officeDocument/2006/relationships/image" Target="../media/image85.emf"/><Relationship Id="rId2" Type="http://schemas.openxmlformats.org/officeDocument/2006/relationships/oleObject" Target="../embeddings/oleObject54.bin"/><Relationship Id="rId1" Type="http://schemas.openxmlformats.org/officeDocument/2006/relationships/tags" Target="../tags/tag95.xml"/></Relationships>
</file>

<file path=ppt/slides/_rels/slide62.xml.rels><?xml version="1.0" encoding="UTF-8" standalone="yes"?>
<Relationships xmlns="http://schemas.openxmlformats.org/package/2006/relationships"><Relationship Id="rId5" Type="http://schemas.openxmlformats.org/officeDocument/2006/relationships/vmlDrawing" Target="../drawings/vmlDrawing47.vml"/><Relationship Id="rId4" Type="http://schemas.openxmlformats.org/officeDocument/2006/relationships/slideLayout" Target="../slideLayouts/slideLayout76.xml"/><Relationship Id="rId3" Type="http://schemas.openxmlformats.org/officeDocument/2006/relationships/image" Target="../media/image86.emf"/><Relationship Id="rId2" Type="http://schemas.openxmlformats.org/officeDocument/2006/relationships/oleObject" Target="../embeddings/oleObject55.bin"/><Relationship Id="rId1" Type="http://schemas.openxmlformats.org/officeDocument/2006/relationships/tags" Target="../tags/tag96.xml"/></Relationships>
</file>

<file path=ppt/slides/_rels/slide63.xml.rels><?xml version="1.0" encoding="UTF-8" standalone="yes"?>
<Relationships xmlns="http://schemas.openxmlformats.org/package/2006/relationships"><Relationship Id="rId5" Type="http://schemas.openxmlformats.org/officeDocument/2006/relationships/vmlDrawing" Target="../drawings/vmlDrawing48.vml"/><Relationship Id="rId4" Type="http://schemas.openxmlformats.org/officeDocument/2006/relationships/slideLayout" Target="../slideLayouts/slideLayout76.xml"/><Relationship Id="rId3" Type="http://schemas.openxmlformats.org/officeDocument/2006/relationships/image" Target="../media/image87.emf"/><Relationship Id="rId2" Type="http://schemas.openxmlformats.org/officeDocument/2006/relationships/oleObject" Target="../embeddings/oleObject56.bin"/><Relationship Id="rId1" Type="http://schemas.openxmlformats.org/officeDocument/2006/relationships/tags" Target="../tags/tag97.xml"/></Relationships>
</file>

<file path=ppt/slides/_rels/slide64.xml.rels><?xml version="1.0" encoding="UTF-8" standalone="yes"?>
<Relationships xmlns="http://schemas.openxmlformats.org/package/2006/relationships"><Relationship Id="rId5" Type="http://schemas.openxmlformats.org/officeDocument/2006/relationships/vmlDrawing" Target="../drawings/vmlDrawing49.vml"/><Relationship Id="rId4" Type="http://schemas.openxmlformats.org/officeDocument/2006/relationships/slideLayout" Target="../slideLayouts/slideLayout76.xml"/><Relationship Id="rId3" Type="http://schemas.openxmlformats.org/officeDocument/2006/relationships/image" Target="../media/image88.emf"/><Relationship Id="rId2" Type="http://schemas.openxmlformats.org/officeDocument/2006/relationships/oleObject" Target="../embeddings/oleObject57.bin"/><Relationship Id="rId1" Type="http://schemas.openxmlformats.org/officeDocument/2006/relationships/tags" Target="../tags/tag98.xml"/></Relationships>
</file>

<file path=ppt/slides/_rels/slide65.xml.rels><?xml version="1.0" encoding="UTF-8" standalone="yes"?>
<Relationships xmlns="http://schemas.openxmlformats.org/package/2006/relationships"><Relationship Id="rId5" Type="http://schemas.openxmlformats.org/officeDocument/2006/relationships/vmlDrawing" Target="../drawings/vmlDrawing50.vml"/><Relationship Id="rId4" Type="http://schemas.openxmlformats.org/officeDocument/2006/relationships/slideLayout" Target="../slideLayouts/slideLayout76.xml"/><Relationship Id="rId3" Type="http://schemas.openxmlformats.org/officeDocument/2006/relationships/image" Target="../media/image89.emf"/><Relationship Id="rId2" Type="http://schemas.openxmlformats.org/officeDocument/2006/relationships/oleObject" Target="../embeddings/oleObject58.bin"/><Relationship Id="rId1" Type="http://schemas.openxmlformats.org/officeDocument/2006/relationships/tags" Target="../tags/tag99.xml"/></Relationships>
</file>

<file path=ppt/slides/_rels/slide66.xml.rels><?xml version="1.0" encoding="UTF-8" standalone="yes"?>
<Relationships xmlns="http://schemas.openxmlformats.org/package/2006/relationships"><Relationship Id="rId7" Type="http://schemas.openxmlformats.org/officeDocument/2006/relationships/vmlDrawing" Target="../drawings/vmlDrawing51.vml"/><Relationship Id="rId6" Type="http://schemas.openxmlformats.org/officeDocument/2006/relationships/slideLayout" Target="../slideLayouts/slideLayout76.xml"/><Relationship Id="rId5" Type="http://schemas.openxmlformats.org/officeDocument/2006/relationships/tags" Target="../tags/tag102.xml"/><Relationship Id="rId4" Type="http://schemas.openxmlformats.org/officeDocument/2006/relationships/image" Target="../media/image90.emf"/><Relationship Id="rId3" Type="http://schemas.openxmlformats.org/officeDocument/2006/relationships/oleObject" Target="../embeddings/oleObject59.bin"/><Relationship Id="rId2" Type="http://schemas.openxmlformats.org/officeDocument/2006/relationships/tags" Target="../tags/tag101.xml"/><Relationship Id="rId1" Type="http://schemas.openxmlformats.org/officeDocument/2006/relationships/tags" Target="../tags/tag100.xml"/></Relationships>
</file>

<file path=ppt/slides/_rels/slide67.xml.rels><?xml version="1.0" encoding="UTF-8" standalone="yes"?>
<Relationships xmlns="http://schemas.openxmlformats.org/package/2006/relationships"><Relationship Id="rId8" Type="http://schemas.openxmlformats.org/officeDocument/2006/relationships/vmlDrawing" Target="../drawings/vmlDrawing52.vml"/><Relationship Id="rId7" Type="http://schemas.openxmlformats.org/officeDocument/2006/relationships/slideLayout" Target="../slideLayouts/slideLayout76.xml"/><Relationship Id="rId6" Type="http://schemas.openxmlformats.org/officeDocument/2006/relationships/image" Target="../media/image92.emf"/><Relationship Id="rId5" Type="http://schemas.openxmlformats.org/officeDocument/2006/relationships/oleObject" Target="../embeddings/oleObject61.bin"/><Relationship Id="rId4" Type="http://schemas.openxmlformats.org/officeDocument/2006/relationships/tags" Target="../tags/tag104.xml"/><Relationship Id="rId3" Type="http://schemas.openxmlformats.org/officeDocument/2006/relationships/image" Target="../media/image91.emf"/><Relationship Id="rId2" Type="http://schemas.openxmlformats.org/officeDocument/2006/relationships/oleObject" Target="../embeddings/oleObject60.bin"/><Relationship Id="rId1" Type="http://schemas.openxmlformats.org/officeDocument/2006/relationships/tags" Target="../tags/tag103.xml"/></Relationships>
</file>

<file path=ppt/slides/_rels/slide68.xml.rels><?xml version="1.0" encoding="UTF-8" standalone="yes"?>
<Relationships xmlns="http://schemas.openxmlformats.org/package/2006/relationships"><Relationship Id="rId9" Type="http://schemas.openxmlformats.org/officeDocument/2006/relationships/image" Target="../media/image95.png"/><Relationship Id="rId8" Type="http://schemas.openxmlformats.org/officeDocument/2006/relationships/tags" Target="../tags/tag108.xml"/><Relationship Id="rId7" Type="http://schemas.openxmlformats.org/officeDocument/2006/relationships/image" Target="../media/image94.emf"/><Relationship Id="rId6" Type="http://schemas.openxmlformats.org/officeDocument/2006/relationships/oleObject" Target="../embeddings/oleObject63.bin"/><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image" Target="../media/image93.emf"/><Relationship Id="rId2" Type="http://schemas.openxmlformats.org/officeDocument/2006/relationships/oleObject" Target="../embeddings/oleObject62.bin"/><Relationship Id="rId11" Type="http://schemas.openxmlformats.org/officeDocument/2006/relationships/vmlDrawing" Target="../drawings/vmlDrawing53.vml"/><Relationship Id="rId10" Type="http://schemas.openxmlformats.org/officeDocument/2006/relationships/slideLayout" Target="../slideLayouts/slideLayout76.xml"/><Relationship Id="rId1" Type="http://schemas.openxmlformats.org/officeDocument/2006/relationships/tags" Target="../tags/tag105.xml"/></Relationships>
</file>

<file path=ppt/slides/_rels/slide69.xml.rels><?xml version="1.0" encoding="UTF-8" standalone="yes"?>
<Relationships xmlns="http://schemas.openxmlformats.org/package/2006/relationships"><Relationship Id="rId8" Type="http://schemas.openxmlformats.org/officeDocument/2006/relationships/vmlDrawing" Target="../drawings/vmlDrawing54.vml"/><Relationship Id="rId7" Type="http://schemas.openxmlformats.org/officeDocument/2006/relationships/slideLayout" Target="../slideLayouts/slideLayout76.xml"/><Relationship Id="rId6" Type="http://schemas.openxmlformats.org/officeDocument/2006/relationships/image" Target="../media/image97.emf"/><Relationship Id="rId5" Type="http://schemas.openxmlformats.org/officeDocument/2006/relationships/oleObject" Target="../embeddings/oleObject65.bin"/><Relationship Id="rId4" Type="http://schemas.openxmlformats.org/officeDocument/2006/relationships/tags" Target="../tags/tag110.xml"/><Relationship Id="rId3" Type="http://schemas.openxmlformats.org/officeDocument/2006/relationships/image" Target="../media/image96.emf"/><Relationship Id="rId2" Type="http://schemas.openxmlformats.org/officeDocument/2006/relationships/oleObject" Target="../embeddings/oleObject64.bin"/><Relationship Id="rId1" Type="http://schemas.openxmlformats.org/officeDocument/2006/relationships/tags" Target="../tags/tag10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8.xml"/><Relationship Id="rId4" Type="http://schemas.openxmlformats.org/officeDocument/2006/relationships/image" Target="../media/image17.tiff"/><Relationship Id="rId3" Type="http://schemas.openxmlformats.org/officeDocument/2006/relationships/tags" Target="../tags/tag10.xml"/><Relationship Id="rId2" Type="http://schemas.openxmlformats.org/officeDocument/2006/relationships/image" Target="../media/image16.tiff"/><Relationship Id="rId1" Type="http://schemas.openxmlformats.org/officeDocument/2006/relationships/tags" Target="../tags/tag9.xml"/></Relationships>
</file>

<file path=ppt/slides/_rels/slide70.xml.rels><?xml version="1.0" encoding="UTF-8" standalone="yes"?>
<Relationships xmlns="http://schemas.openxmlformats.org/package/2006/relationships"><Relationship Id="rId9" Type="http://schemas.openxmlformats.org/officeDocument/2006/relationships/oleObject" Target="../embeddings/oleObject67.bin"/><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99.jpeg"/><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98.emf"/><Relationship Id="rId2" Type="http://schemas.openxmlformats.org/officeDocument/2006/relationships/oleObject" Target="../embeddings/oleObject66.bin"/><Relationship Id="rId12" Type="http://schemas.openxmlformats.org/officeDocument/2006/relationships/vmlDrawing" Target="../drawings/vmlDrawing55.vml"/><Relationship Id="rId11" Type="http://schemas.openxmlformats.org/officeDocument/2006/relationships/slideLayout" Target="../slideLayouts/slideLayout76.xml"/><Relationship Id="rId10" Type="http://schemas.openxmlformats.org/officeDocument/2006/relationships/image" Target="../media/image100.emf"/><Relationship Id="rId1" Type="http://schemas.openxmlformats.org/officeDocument/2006/relationships/tags" Target="../tags/tag111.xml"/></Relationships>
</file>

<file path=ppt/slides/_rels/slide71.xml.rels><?xml version="1.0" encoding="UTF-8" standalone="yes"?>
<Relationships xmlns="http://schemas.openxmlformats.org/package/2006/relationships"><Relationship Id="rId5" Type="http://schemas.openxmlformats.org/officeDocument/2006/relationships/vmlDrawing" Target="../drawings/vmlDrawing56.vml"/><Relationship Id="rId4" Type="http://schemas.openxmlformats.org/officeDocument/2006/relationships/slideLayout" Target="../slideLayouts/slideLayout76.xml"/><Relationship Id="rId3" Type="http://schemas.openxmlformats.org/officeDocument/2006/relationships/image" Target="../media/image101.emf"/><Relationship Id="rId2" Type="http://schemas.openxmlformats.org/officeDocument/2006/relationships/oleObject" Target="../embeddings/oleObject68.bin"/><Relationship Id="rId1" Type="http://schemas.openxmlformats.org/officeDocument/2006/relationships/tags" Target="../tags/tag116.xml"/></Relationships>
</file>

<file path=ppt/slides/_rels/slide72.xml.rels><?xml version="1.0" encoding="UTF-8" standalone="yes"?>
<Relationships xmlns="http://schemas.openxmlformats.org/package/2006/relationships"><Relationship Id="rId5" Type="http://schemas.openxmlformats.org/officeDocument/2006/relationships/vmlDrawing" Target="../drawings/vmlDrawing57.vml"/><Relationship Id="rId4" Type="http://schemas.openxmlformats.org/officeDocument/2006/relationships/slideLayout" Target="../slideLayouts/slideLayout76.xml"/><Relationship Id="rId3" Type="http://schemas.openxmlformats.org/officeDocument/2006/relationships/image" Target="../media/image102.emf"/><Relationship Id="rId2" Type="http://schemas.openxmlformats.org/officeDocument/2006/relationships/oleObject" Target="../embeddings/oleObject69.bin"/><Relationship Id="rId1" Type="http://schemas.openxmlformats.org/officeDocument/2006/relationships/tags" Target="../tags/tag117.xml"/></Relationships>
</file>

<file path=ppt/slides/_rels/slide73.xml.rels><?xml version="1.0" encoding="UTF-8" standalone="yes"?>
<Relationships xmlns="http://schemas.openxmlformats.org/package/2006/relationships"><Relationship Id="rId9" Type="http://schemas.openxmlformats.org/officeDocument/2006/relationships/oleObject" Target="../embeddings/oleObject72.bin"/><Relationship Id="rId8" Type="http://schemas.openxmlformats.org/officeDocument/2006/relationships/tags" Target="../tags/tag121.xml"/><Relationship Id="rId7" Type="http://schemas.openxmlformats.org/officeDocument/2006/relationships/image" Target="../media/image104.emf"/><Relationship Id="rId6" Type="http://schemas.openxmlformats.org/officeDocument/2006/relationships/oleObject" Target="../embeddings/oleObject71.bin"/><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03.emf"/><Relationship Id="rId2" Type="http://schemas.openxmlformats.org/officeDocument/2006/relationships/oleObject" Target="../embeddings/oleObject70.bin"/><Relationship Id="rId12" Type="http://schemas.openxmlformats.org/officeDocument/2006/relationships/vmlDrawing" Target="../drawings/vmlDrawing58.vml"/><Relationship Id="rId11" Type="http://schemas.openxmlformats.org/officeDocument/2006/relationships/slideLayout" Target="../slideLayouts/slideLayout76.xml"/><Relationship Id="rId10" Type="http://schemas.openxmlformats.org/officeDocument/2006/relationships/image" Target="../media/image105.emf"/><Relationship Id="rId1" Type="http://schemas.openxmlformats.org/officeDocument/2006/relationships/tags" Target="../tags/tag118.xml"/></Relationships>
</file>

<file path=ppt/slides/_rels/slide74.xml.rels><?xml version="1.0" encoding="UTF-8" standalone="yes"?>
<Relationships xmlns="http://schemas.openxmlformats.org/package/2006/relationships"><Relationship Id="rId6" Type="http://schemas.openxmlformats.org/officeDocument/2006/relationships/vmlDrawing" Target="../drawings/vmlDrawing59.vml"/><Relationship Id="rId5" Type="http://schemas.openxmlformats.org/officeDocument/2006/relationships/slideLayout" Target="../slideLayouts/slideLayout76.xml"/><Relationship Id="rId4" Type="http://schemas.openxmlformats.org/officeDocument/2006/relationships/tags" Target="../tags/tag123.xml"/><Relationship Id="rId3" Type="http://schemas.openxmlformats.org/officeDocument/2006/relationships/image" Target="../media/image106.emf"/><Relationship Id="rId2" Type="http://schemas.openxmlformats.org/officeDocument/2006/relationships/oleObject" Target="../embeddings/oleObject73.bin"/><Relationship Id="rId1" Type="http://schemas.openxmlformats.org/officeDocument/2006/relationships/tags" Target="../tags/tag122.xml"/></Relationships>
</file>

<file path=ppt/slides/_rels/slide75.xml.rels><?xml version="1.0" encoding="UTF-8" standalone="yes"?>
<Relationships xmlns="http://schemas.openxmlformats.org/package/2006/relationships"><Relationship Id="rId5" Type="http://schemas.openxmlformats.org/officeDocument/2006/relationships/vmlDrawing" Target="../drawings/vmlDrawing60.vml"/><Relationship Id="rId4" Type="http://schemas.openxmlformats.org/officeDocument/2006/relationships/slideLayout" Target="../slideLayouts/slideLayout76.xml"/><Relationship Id="rId3" Type="http://schemas.openxmlformats.org/officeDocument/2006/relationships/image" Target="../media/image107.emf"/><Relationship Id="rId2" Type="http://schemas.openxmlformats.org/officeDocument/2006/relationships/oleObject" Target="../embeddings/oleObject74.bin"/><Relationship Id="rId1" Type="http://schemas.openxmlformats.org/officeDocument/2006/relationships/tags" Target="../tags/tag124.xml"/></Relationships>
</file>

<file path=ppt/slides/_rels/slide76.xml.rels><?xml version="1.0" encoding="UTF-8" standalone="yes"?>
<Relationships xmlns="http://schemas.openxmlformats.org/package/2006/relationships"><Relationship Id="rId5" Type="http://schemas.openxmlformats.org/officeDocument/2006/relationships/vmlDrawing" Target="../drawings/vmlDrawing61.vml"/><Relationship Id="rId4" Type="http://schemas.openxmlformats.org/officeDocument/2006/relationships/slideLayout" Target="../slideLayouts/slideLayout76.xml"/><Relationship Id="rId3" Type="http://schemas.openxmlformats.org/officeDocument/2006/relationships/image" Target="../media/image108.emf"/><Relationship Id="rId2" Type="http://schemas.openxmlformats.org/officeDocument/2006/relationships/oleObject" Target="../embeddings/oleObject75.bin"/><Relationship Id="rId1" Type="http://schemas.openxmlformats.org/officeDocument/2006/relationships/tags" Target="../tags/tag12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78.xml.rels><?xml version="1.0" encoding="UTF-8" standalone="yes"?>
<Relationships xmlns="http://schemas.openxmlformats.org/package/2006/relationships"><Relationship Id="rId5" Type="http://schemas.openxmlformats.org/officeDocument/2006/relationships/vmlDrawing" Target="../drawings/vmlDrawing62.vml"/><Relationship Id="rId4" Type="http://schemas.openxmlformats.org/officeDocument/2006/relationships/slideLayout" Target="../slideLayouts/slideLayout76.xml"/><Relationship Id="rId3" Type="http://schemas.openxmlformats.org/officeDocument/2006/relationships/image" Target="../media/image109.emf"/><Relationship Id="rId2" Type="http://schemas.openxmlformats.org/officeDocument/2006/relationships/oleObject" Target="../embeddings/oleObject76.bin"/><Relationship Id="rId1" Type="http://schemas.openxmlformats.org/officeDocument/2006/relationships/tags" Target="../tags/tag126.xml"/></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image" Target="../media/image111.emf"/><Relationship Id="rId7" Type="http://schemas.openxmlformats.org/officeDocument/2006/relationships/oleObject" Target="../embeddings/oleObject78.bin"/><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image" Target="../media/image110.emf"/><Relationship Id="rId3" Type="http://schemas.openxmlformats.org/officeDocument/2006/relationships/oleObject" Target="../embeddings/oleObject77.bin"/><Relationship Id="rId2" Type="http://schemas.openxmlformats.org/officeDocument/2006/relationships/tags" Target="../tags/tag128.xml"/><Relationship Id="rId10" Type="http://schemas.openxmlformats.org/officeDocument/2006/relationships/vmlDrawing" Target="../drawings/vmlDrawing63.vml"/><Relationship Id="rId1" Type="http://schemas.openxmlformats.org/officeDocument/2006/relationships/tags" Target="../tags/tag12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image" Target="../media/image18.tiff"/><Relationship Id="rId1" Type="http://schemas.openxmlformats.org/officeDocument/2006/relationships/tags" Target="../tags/tag11.xml"/></Relationships>
</file>

<file path=ppt/slides/_rels/slide80.xml.rels><?xml version="1.0" encoding="UTF-8" standalone="yes"?>
<Relationships xmlns="http://schemas.openxmlformats.org/package/2006/relationships"><Relationship Id="rId5" Type="http://schemas.openxmlformats.org/officeDocument/2006/relationships/vmlDrawing" Target="../drawings/vmlDrawing64.vml"/><Relationship Id="rId4" Type="http://schemas.openxmlformats.org/officeDocument/2006/relationships/slideLayout" Target="../slideLayouts/slideLayout76.xml"/><Relationship Id="rId3" Type="http://schemas.openxmlformats.org/officeDocument/2006/relationships/image" Target="../media/image112.emf"/><Relationship Id="rId2" Type="http://schemas.openxmlformats.org/officeDocument/2006/relationships/oleObject" Target="../embeddings/oleObject79.bin"/><Relationship Id="rId1" Type="http://schemas.openxmlformats.org/officeDocument/2006/relationships/tags" Target="../tags/tag131.xml"/></Relationships>
</file>

<file path=ppt/slides/_rels/slide81.xml.rels><?xml version="1.0" encoding="UTF-8" standalone="yes"?>
<Relationships xmlns="http://schemas.openxmlformats.org/package/2006/relationships"><Relationship Id="rId5" Type="http://schemas.openxmlformats.org/officeDocument/2006/relationships/vmlDrawing" Target="../drawings/vmlDrawing65.vml"/><Relationship Id="rId4" Type="http://schemas.openxmlformats.org/officeDocument/2006/relationships/slideLayout" Target="../slideLayouts/slideLayout76.xml"/><Relationship Id="rId3" Type="http://schemas.openxmlformats.org/officeDocument/2006/relationships/image" Target="../media/image113.emf"/><Relationship Id="rId2" Type="http://schemas.openxmlformats.org/officeDocument/2006/relationships/oleObject" Target="../embeddings/oleObject80.bin"/><Relationship Id="rId1" Type="http://schemas.openxmlformats.org/officeDocument/2006/relationships/tags" Target="../tags/tag132.xml"/></Relationships>
</file>

<file path=ppt/slides/_rels/slide82.xml.rels><?xml version="1.0" encoding="UTF-8" standalone="yes"?>
<Relationships xmlns="http://schemas.openxmlformats.org/package/2006/relationships"><Relationship Id="rId9" Type="http://schemas.openxmlformats.org/officeDocument/2006/relationships/vmlDrawing" Target="../drawings/vmlDrawing66.vml"/><Relationship Id="rId8" Type="http://schemas.openxmlformats.org/officeDocument/2006/relationships/slideLayout" Target="../slideLayouts/slideLayout76.xml"/><Relationship Id="rId7" Type="http://schemas.openxmlformats.org/officeDocument/2006/relationships/image" Target="../media/image115.emf"/><Relationship Id="rId6" Type="http://schemas.openxmlformats.org/officeDocument/2006/relationships/oleObject" Target="../embeddings/oleObject82.bin"/><Relationship Id="rId5" Type="http://schemas.openxmlformats.org/officeDocument/2006/relationships/tags" Target="../tags/tag135.xml"/><Relationship Id="rId4" Type="http://schemas.openxmlformats.org/officeDocument/2006/relationships/image" Target="../media/image114.emf"/><Relationship Id="rId3" Type="http://schemas.openxmlformats.org/officeDocument/2006/relationships/oleObject" Target="../embeddings/oleObject81.bin"/><Relationship Id="rId2" Type="http://schemas.openxmlformats.org/officeDocument/2006/relationships/tags" Target="../tags/tag134.xml"/><Relationship Id="rId1" Type="http://schemas.openxmlformats.org/officeDocument/2006/relationships/tags" Target="../tags/tag133.xml"/></Relationships>
</file>

<file path=ppt/slides/_rels/slide83.xml.rels><?xml version="1.0" encoding="UTF-8" standalone="yes"?>
<Relationships xmlns="http://schemas.openxmlformats.org/package/2006/relationships"><Relationship Id="rId5" Type="http://schemas.openxmlformats.org/officeDocument/2006/relationships/vmlDrawing" Target="../drawings/vmlDrawing67.vml"/><Relationship Id="rId4" Type="http://schemas.openxmlformats.org/officeDocument/2006/relationships/slideLayout" Target="../slideLayouts/slideLayout76.xml"/><Relationship Id="rId3" Type="http://schemas.openxmlformats.org/officeDocument/2006/relationships/image" Target="../media/image116.emf"/><Relationship Id="rId2" Type="http://schemas.openxmlformats.org/officeDocument/2006/relationships/oleObject" Target="../embeddings/oleObject83.bin"/><Relationship Id="rId1" Type="http://schemas.openxmlformats.org/officeDocument/2006/relationships/tags" Target="../tags/tag136.xml"/></Relationships>
</file>

<file path=ppt/slides/_rels/slide84.xml.rels><?xml version="1.0" encoding="UTF-8" standalone="yes"?>
<Relationships xmlns="http://schemas.openxmlformats.org/package/2006/relationships"><Relationship Id="rId5" Type="http://schemas.openxmlformats.org/officeDocument/2006/relationships/vmlDrawing" Target="../drawings/vmlDrawing68.vml"/><Relationship Id="rId4" Type="http://schemas.openxmlformats.org/officeDocument/2006/relationships/slideLayout" Target="../slideLayouts/slideLayout76.xml"/><Relationship Id="rId3" Type="http://schemas.openxmlformats.org/officeDocument/2006/relationships/image" Target="../media/image117.emf"/><Relationship Id="rId2" Type="http://schemas.openxmlformats.org/officeDocument/2006/relationships/oleObject" Target="../embeddings/oleObject84.bin"/><Relationship Id="rId1" Type="http://schemas.openxmlformats.org/officeDocument/2006/relationships/tags" Target="../tags/tag137.xml"/></Relationships>
</file>

<file path=ppt/slides/_rels/slide85.xml.rels><?xml version="1.0" encoding="UTF-8" standalone="yes"?>
<Relationships xmlns="http://schemas.openxmlformats.org/package/2006/relationships"><Relationship Id="rId5" Type="http://schemas.openxmlformats.org/officeDocument/2006/relationships/vmlDrawing" Target="../drawings/vmlDrawing69.vml"/><Relationship Id="rId4" Type="http://schemas.openxmlformats.org/officeDocument/2006/relationships/slideLayout" Target="../slideLayouts/slideLayout76.xml"/><Relationship Id="rId3" Type="http://schemas.openxmlformats.org/officeDocument/2006/relationships/image" Target="../media/image118.emf"/><Relationship Id="rId2" Type="http://schemas.openxmlformats.org/officeDocument/2006/relationships/oleObject" Target="../embeddings/oleObject85.bin"/><Relationship Id="rId1" Type="http://schemas.openxmlformats.org/officeDocument/2006/relationships/tags" Target="../tags/tag138.xml"/></Relationships>
</file>

<file path=ppt/slides/_rels/slide86.xml.rels><?xml version="1.0" encoding="UTF-8" standalone="yes"?>
<Relationships xmlns="http://schemas.openxmlformats.org/package/2006/relationships"><Relationship Id="rId9" Type="http://schemas.openxmlformats.org/officeDocument/2006/relationships/vmlDrawing" Target="../drawings/vmlDrawing70.vml"/><Relationship Id="rId8" Type="http://schemas.openxmlformats.org/officeDocument/2006/relationships/slideLayout" Target="../slideLayouts/slideLayout76.xml"/><Relationship Id="rId7" Type="http://schemas.openxmlformats.org/officeDocument/2006/relationships/image" Target="../media/image120.emf"/><Relationship Id="rId6" Type="http://schemas.openxmlformats.org/officeDocument/2006/relationships/oleObject" Target="../embeddings/oleObject87.bin"/><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image" Target="../media/image119.emf"/><Relationship Id="rId2" Type="http://schemas.openxmlformats.org/officeDocument/2006/relationships/oleObject" Target="../embeddings/oleObject86.bin"/><Relationship Id="rId1" Type="http://schemas.openxmlformats.org/officeDocument/2006/relationships/tags" Target="../tags/tag139.xml"/></Relationships>
</file>

<file path=ppt/slides/_rels/slide87.xml.rels><?xml version="1.0" encoding="UTF-8" standalone="yes"?>
<Relationships xmlns="http://schemas.openxmlformats.org/package/2006/relationships"><Relationship Id="rId7" Type="http://schemas.openxmlformats.org/officeDocument/2006/relationships/vmlDrawing" Target="../drawings/vmlDrawing71.vml"/><Relationship Id="rId6" Type="http://schemas.openxmlformats.org/officeDocument/2006/relationships/slideLayout" Target="../slideLayouts/slideLayout76.xml"/><Relationship Id="rId5" Type="http://schemas.openxmlformats.org/officeDocument/2006/relationships/image" Target="../media/image122.png"/><Relationship Id="rId4" Type="http://schemas.openxmlformats.org/officeDocument/2006/relationships/tags" Target="../tags/tag143.xml"/><Relationship Id="rId3" Type="http://schemas.openxmlformats.org/officeDocument/2006/relationships/image" Target="../media/image121.emf"/><Relationship Id="rId2" Type="http://schemas.openxmlformats.org/officeDocument/2006/relationships/oleObject" Target="../embeddings/oleObject88.bin"/><Relationship Id="rId1" Type="http://schemas.openxmlformats.org/officeDocument/2006/relationships/tags" Target="../tags/tag142.xml"/></Relationships>
</file>

<file path=ppt/slides/_rels/slide88.xml.rels><?xml version="1.0" encoding="UTF-8" standalone="yes"?>
<Relationships xmlns="http://schemas.openxmlformats.org/package/2006/relationships"><Relationship Id="rId7" Type="http://schemas.openxmlformats.org/officeDocument/2006/relationships/vmlDrawing" Target="../drawings/vmlDrawing72.vml"/><Relationship Id="rId6" Type="http://schemas.openxmlformats.org/officeDocument/2006/relationships/slideLayout" Target="../slideLayouts/slideLayout76.xml"/><Relationship Id="rId5" Type="http://schemas.openxmlformats.org/officeDocument/2006/relationships/image" Target="../media/image123.png"/><Relationship Id="rId4" Type="http://schemas.openxmlformats.org/officeDocument/2006/relationships/tags" Target="../tags/tag145.xml"/><Relationship Id="rId3" Type="http://schemas.openxmlformats.org/officeDocument/2006/relationships/image" Target="../media/image121.emf"/><Relationship Id="rId2" Type="http://schemas.openxmlformats.org/officeDocument/2006/relationships/oleObject" Target="../embeddings/oleObject89.bin"/><Relationship Id="rId1" Type="http://schemas.openxmlformats.org/officeDocument/2006/relationships/tags" Target="../tags/tag144.xml"/></Relationships>
</file>

<file path=ppt/slides/_rels/slide89.xml.rels><?xml version="1.0" encoding="UTF-8" standalone="yes"?>
<Relationships xmlns="http://schemas.openxmlformats.org/package/2006/relationships"><Relationship Id="rId6" Type="http://schemas.openxmlformats.org/officeDocument/2006/relationships/vmlDrawing" Target="../drawings/vmlDrawing73.vml"/><Relationship Id="rId5" Type="http://schemas.openxmlformats.org/officeDocument/2006/relationships/slideLayout" Target="../slideLayouts/slideLayout76.xml"/><Relationship Id="rId4" Type="http://schemas.openxmlformats.org/officeDocument/2006/relationships/tags" Target="../tags/tag147.xml"/><Relationship Id="rId3" Type="http://schemas.openxmlformats.org/officeDocument/2006/relationships/image" Target="../media/image124.emf"/><Relationship Id="rId2" Type="http://schemas.openxmlformats.org/officeDocument/2006/relationships/oleObject" Target="../embeddings/oleObject90.bin"/><Relationship Id="rId1" Type="http://schemas.openxmlformats.org/officeDocument/2006/relationships/tags" Target="../tags/tag146.xml"/></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2.bin"/><Relationship Id="rId8" Type="http://schemas.openxmlformats.org/officeDocument/2006/relationships/tags" Target="../tags/tag16.xml"/><Relationship Id="rId7" Type="http://schemas.openxmlformats.org/officeDocument/2006/relationships/image" Target="../media/image20.emf"/><Relationship Id="rId6" Type="http://schemas.openxmlformats.org/officeDocument/2006/relationships/oleObject" Target="../embeddings/oleObject1.bin"/><Relationship Id="rId5" Type="http://schemas.openxmlformats.org/officeDocument/2006/relationships/tags" Target="../tags/tag15.xml"/><Relationship Id="rId4" Type="http://schemas.openxmlformats.org/officeDocument/2006/relationships/image" Target="../media/image19.tiff"/><Relationship Id="rId3" Type="http://schemas.openxmlformats.org/officeDocument/2006/relationships/tags" Target="../tags/tag14.xml"/><Relationship Id="rId2" Type="http://schemas.openxmlformats.org/officeDocument/2006/relationships/tags" Target="../tags/tag13.xml"/><Relationship Id="rId12" Type="http://schemas.openxmlformats.org/officeDocument/2006/relationships/vmlDrawing" Target="../drawings/vmlDrawing1.vml"/><Relationship Id="rId11" Type="http://schemas.openxmlformats.org/officeDocument/2006/relationships/slideLayout" Target="../slideLayouts/slideLayout76.xml"/><Relationship Id="rId10" Type="http://schemas.openxmlformats.org/officeDocument/2006/relationships/image" Target="../media/image21.emf"/><Relationship Id="rId1" Type="http://schemas.openxmlformats.org/officeDocument/2006/relationships/tags" Target="../tags/tag12.xml"/></Relationships>
</file>

<file path=ppt/slides/_rels/slide90.xml.rels><?xml version="1.0" encoding="UTF-8" standalone="yes"?>
<Relationships xmlns="http://schemas.openxmlformats.org/package/2006/relationships"><Relationship Id="rId5" Type="http://schemas.openxmlformats.org/officeDocument/2006/relationships/vmlDrawing" Target="../drawings/vmlDrawing74.vml"/><Relationship Id="rId4" Type="http://schemas.openxmlformats.org/officeDocument/2006/relationships/slideLayout" Target="../slideLayouts/slideLayout76.xml"/><Relationship Id="rId3" Type="http://schemas.openxmlformats.org/officeDocument/2006/relationships/image" Target="../media/image125.emf"/><Relationship Id="rId2" Type="http://schemas.openxmlformats.org/officeDocument/2006/relationships/oleObject" Target="../embeddings/oleObject91.bin"/><Relationship Id="rId1" Type="http://schemas.openxmlformats.org/officeDocument/2006/relationships/tags" Target="../tags/tag148.xml"/></Relationships>
</file>

<file path=ppt/slides/_rels/slide91.xml.rels><?xml version="1.0" encoding="UTF-8" standalone="yes"?>
<Relationships xmlns="http://schemas.openxmlformats.org/package/2006/relationships"><Relationship Id="rId8" Type="http://schemas.openxmlformats.org/officeDocument/2006/relationships/vmlDrawing" Target="../drawings/vmlDrawing75.vml"/><Relationship Id="rId7" Type="http://schemas.openxmlformats.org/officeDocument/2006/relationships/slideLayout" Target="../slideLayouts/slideLayout76.xml"/><Relationship Id="rId6" Type="http://schemas.openxmlformats.org/officeDocument/2006/relationships/image" Target="../media/image127.emf"/><Relationship Id="rId5" Type="http://schemas.openxmlformats.org/officeDocument/2006/relationships/oleObject" Target="../embeddings/oleObject93.bin"/><Relationship Id="rId4" Type="http://schemas.openxmlformats.org/officeDocument/2006/relationships/tags" Target="../tags/tag150.xml"/><Relationship Id="rId3" Type="http://schemas.openxmlformats.org/officeDocument/2006/relationships/image" Target="../media/image126.emf"/><Relationship Id="rId2" Type="http://schemas.openxmlformats.org/officeDocument/2006/relationships/oleObject" Target="../embeddings/oleObject92.bin"/><Relationship Id="rId1" Type="http://schemas.openxmlformats.org/officeDocument/2006/relationships/tags" Target="../tags/tag149.xml"/></Relationships>
</file>

<file path=ppt/slides/_rels/slide92.xml.rels><?xml version="1.0" encoding="UTF-8" standalone="yes"?>
<Relationships xmlns="http://schemas.openxmlformats.org/package/2006/relationships"><Relationship Id="rId9" Type="http://schemas.openxmlformats.org/officeDocument/2006/relationships/image" Target="../media/image130.png"/><Relationship Id="rId8" Type="http://schemas.openxmlformats.org/officeDocument/2006/relationships/tags" Target="../tags/tag154.xml"/><Relationship Id="rId7" Type="http://schemas.openxmlformats.org/officeDocument/2006/relationships/image" Target="../media/image129.emf"/><Relationship Id="rId6" Type="http://schemas.openxmlformats.org/officeDocument/2006/relationships/oleObject" Target="../embeddings/oleObject95.bin"/><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image" Target="../media/image128.emf"/><Relationship Id="rId2" Type="http://schemas.openxmlformats.org/officeDocument/2006/relationships/oleObject" Target="../embeddings/oleObject94.bin"/><Relationship Id="rId11" Type="http://schemas.openxmlformats.org/officeDocument/2006/relationships/vmlDrawing" Target="../drawings/vmlDrawing76.vml"/><Relationship Id="rId10" Type="http://schemas.openxmlformats.org/officeDocument/2006/relationships/slideLayout" Target="../slideLayouts/slideLayout76.xml"/><Relationship Id="rId1" Type="http://schemas.openxmlformats.org/officeDocument/2006/relationships/tags" Target="../tags/tag151.xml"/></Relationships>
</file>

<file path=ppt/slides/_rels/slide93.xml.rels><?xml version="1.0" encoding="UTF-8" standalone="yes"?>
<Relationships xmlns="http://schemas.openxmlformats.org/package/2006/relationships"><Relationship Id="rId5" Type="http://schemas.openxmlformats.org/officeDocument/2006/relationships/vmlDrawing" Target="../drawings/vmlDrawing77.vml"/><Relationship Id="rId4" Type="http://schemas.openxmlformats.org/officeDocument/2006/relationships/slideLayout" Target="../slideLayouts/slideLayout76.xml"/><Relationship Id="rId3" Type="http://schemas.openxmlformats.org/officeDocument/2006/relationships/image" Target="../media/image131.emf"/><Relationship Id="rId2" Type="http://schemas.openxmlformats.org/officeDocument/2006/relationships/oleObject" Target="../embeddings/oleObject96.bin"/><Relationship Id="rId1" Type="http://schemas.openxmlformats.org/officeDocument/2006/relationships/tags" Target="../tags/tag155.xml"/></Relationships>
</file>

<file path=ppt/slides/_rels/slide94.xml.rels><?xml version="1.0" encoding="UTF-8" standalone="yes"?>
<Relationships xmlns="http://schemas.openxmlformats.org/package/2006/relationships"><Relationship Id="rId5" Type="http://schemas.openxmlformats.org/officeDocument/2006/relationships/vmlDrawing" Target="../drawings/vmlDrawing78.vml"/><Relationship Id="rId4" Type="http://schemas.openxmlformats.org/officeDocument/2006/relationships/slideLayout" Target="../slideLayouts/slideLayout76.xml"/><Relationship Id="rId3" Type="http://schemas.openxmlformats.org/officeDocument/2006/relationships/image" Target="../media/image132.emf"/><Relationship Id="rId2" Type="http://schemas.openxmlformats.org/officeDocument/2006/relationships/oleObject" Target="../embeddings/oleObject97.bin"/><Relationship Id="rId1" Type="http://schemas.openxmlformats.org/officeDocument/2006/relationships/tags" Target="../tags/tag156.xml"/></Relationships>
</file>

<file path=ppt/slides/_rels/slide95.xml.rels><?xml version="1.0" encoding="UTF-8" standalone="yes"?>
<Relationships xmlns="http://schemas.openxmlformats.org/package/2006/relationships"><Relationship Id="rId8" Type="http://schemas.openxmlformats.org/officeDocument/2006/relationships/vmlDrawing" Target="../drawings/vmlDrawing79.vml"/><Relationship Id="rId7" Type="http://schemas.openxmlformats.org/officeDocument/2006/relationships/slideLayout" Target="../slideLayouts/slideLayout76.xml"/><Relationship Id="rId6" Type="http://schemas.openxmlformats.org/officeDocument/2006/relationships/image" Target="../media/image97.emf"/><Relationship Id="rId5" Type="http://schemas.openxmlformats.org/officeDocument/2006/relationships/oleObject" Target="../embeddings/oleObject99.bin"/><Relationship Id="rId4" Type="http://schemas.openxmlformats.org/officeDocument/2006/relationships/tags" Target="../tags/tag158.xml"/><Relationship Id="rId3" Type="http://schemas.openxmlformats.org/officeDocument/2006/relationships/image" Target="../media/image133.emf"/><Relationship Id="rId2" Type="http://schemas.openxmlformats.org/officeDocument/2006/relationships/oleObject" Target="../embeddings/oleObject98.bin"/><Relationship Id="rId1" Type="http://schemas.openxmlformats.org/officeDocument/2006/relationships/tags" Target="../tags/tag157.xml"/></Relationships>
</file>

<file path=ppt/slides/_rels/slide96.xml.rels><?xml version="1.0" encoding="UTF-8" standalone="yes"?>
<Relationships xmlns="http://schemas.openxmlformats.org/package/2006/relationships"><Relationship Id="rId9" Type="http://schemas.openxmlformats.org/officeDocument/2006/relationships/vmlDrawing" Target="../drawings/vmlDrawing80.vml"/><Relationship Id="rId8" Type="http://schemas.openxmlformats.org/officeDocument/2006/relationships/slideLayout" Target="../slideLayouts/slideLayout76.xml"/><Relationship Id="rId7" Type="http://schemas.openxmlformats.org/officeDocument/2006/relationships/image" Target="../media/image135.emf"/><Relationship Id="rId6" Type="http://schemas.openxmlformats.org/officeDocument/2006/relationships/oleObject" Target="../embeddings/oleObject101.bin"/><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image" Target="../media/image134.emf"/><Relationship Id="rId2" Type="http://schemas.openxmlformats.org/officeDocument/2006/relationships/oleObject" Target="../embeddings/oleObject100.bin"/><Relationship Id="rId1" Type="http://schemas.openxmlformats.org/officeDocument/2006/relationships/tags" Target="../tags/tag159.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98.xml.rels><?xml version="1.0" encoding="UTF-8" standalone="yes"?>
<Relationships xmlns="http://schemas.openxmlformats.org/package/2006/relationships"><Relationship Id="rId5" Type="http://schemas.openxmlformats.org/officeDocument/2006/relationships/vmlDrawing" Target="../drawings/vmlDrawing81.vml"/><Relationship Id="rId4" Type="http://schemas.openxmlformats.org/officeDocument/2006/relationships/slideLayout" Target="../slideLayouts/slideLayout76.xml"/><Relationship Id="rId3" Type="http://schemas.openxmlformats.org/officeDocument/2006/relationships/image" Target="../media/image136.emf"/><Relationship Id="rId2" Type="http://schemas.openxmlformats.org/officeDocument/2006/relationships/oleObject" Target="../embeddings/oleObject102.bin"/><Relationship Id="rId1" Type="http://schemas.openxmlformats.org/officeDocument/2006/relationships/tags" Target="../tags/tag162.xml"/></Relationships>
</file>

<file path=ppt/slides/_rels/slide99.xml.rels><?xml version="1.0" encoding="UTF-8" standalone="yes"?>
<Relationships xmlns="http://schemas.openxmlformats.org/package/2006/relationships"><Relationship Id="rId6" Type="http://schemas.openxmlformats.org/officeDocument/2006/relationships/vmlDrawing" Target="../drawings/vmlDrawing82.vml"/><Relationship Id="rId5" Type="http://schemas.openxmlformats.org/officeDocument/2006/relationships/slideLayout" Target="../slideLayouts/slideLayout76.xml"/><Relationship Id="rId4" Type="http://schemas.openxmlformats.org/officeDocument/2006/relationships/tags" Target="../tags/tag164.xml"/><Relationship Id="rId3" Type="http://schemas.openxmlformats.org/officeDocument/2006/relationships/image" Target="../media/image137.emf"/><Relationship Id="rId2" Type="http://schemas.openxmlformats.org/officeDocument/2006/relationships/oleObject" Target="../embeddings/oleObject103.bin"/><Relationship Id="rId1" Type="http://schemas.openxmlformats.org/officeDocument/2006/relationships/tags" Target="../tags/tag1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880745" y="1140460"/>
            <a:ext cx="3508375" cy="368300"/>
          </a:xfrm>
          <a:prstGeom prst="rect">
            <a:avLst/>
          </a:prstGeom>
          <a:noFill/>
        </p:spPr>
        <p:txBody>
          <a:bodyPr wrap="square" rtlCol="0">
            <a:spAutoFit/>
          </a:bodyPr>
          <a:lstStyle/>
          <a:p>
            <a:r>
              <a:rPr lang="en-US" altLang="zh-CN"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燃烧热</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4" name="image42.jpeg"/>
          <p:cNvPicPr>
            <a:picLocks noChangeAspect="1"/>
          </p:cNvPicPr>
          <p:nvPr>
            <p:custDataLst>
              <p:tags r:id="rId1"/>
            </p:custDataLst>
          </p:nvPr>
        </p:nvPicPr>
        <p:blipFill>
          <a:blip r:embed="rId2"/>
          <a:stretch>
            <a:fillRect/>
          </a:stretch>
        </p:blipFill>
        <p:spPr>
          <a:xfrm>
            <a:off x="2941955" y="1894840"/>
            <a:ext cx="5394325" cy="3432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918210" y="1489075"/>
          <a:ext cx="10692130" cy="3185795"/>
        </p:xfrm>
        <a:graphic>
          <a:graphicData uri="http://schemas.openxmlformats.org/presentationml/2006/ole">
            <mc:AlternateContent xmlns:mc="http://schemas.openxmlformats.org/markup-compatibility/2006">
              <mc:Choice xmlns:v="urn:schemas-microsoft-com:vml" Requires="v">
                <p:oleObj spid="_x0000_s9" name="" r:id="rId2" imgW="10706100" imgH="3314700" progId="Word.Document.8">
                  <p:embed/>
                </p:oleObj>
              </mc:Choice>
              <mc:Fallback>
                <p:oleObj name="" r:id="rId2" imgW="10706100" imgH="3314700" progId="Word.Document.8">
                  <p:embed/>
                  <p:pic>
                    <p:nvPicPr>
                      <p:cNvPr id="0" name="图片 7"/>
                      <p:cNvPicPr/>
                      <p:nvPr/>
                    </p:nvPicPr>
                    <p:blipFill>
                      <a:blip r:embed="rId3"/>
                      <a:stretch>
                        <a:fillRect/>
                      </a:stretch>
                    </p:blipFill>
                    <p:spPr>
                      <a:xfrm>
                        <a:off x="918210" y="1489075"/>
                        <a:ext cx="10692130" cy="318579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P140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6096000" y="1852930"/>
            <a:ext cx="28892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A</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9182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P140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876935" y="1926273"/>
          <a:ext cx="10692130" cy="2106930"/>
        </p:xfrm>
        <a:graphic>
          <a:graphicData uri="http://schemas.openxmlformats.org/presentationml/2006/ole">
            <mc:AlternateContent xmlns:mc="http://schemas.openxmlformats.org/markup-compatibility/2006">
              <mc:Choice xmlns:v="urn:schemas-microsoft-com:vml" Requires="v">
                <p:oleObj spid="_x0000_s11" name="" r:id="rId2" imgW="10706100" imgH="2190750" progId="Word.Document.8">
                  <p:embed/>
                </p:oleObj>
              </mc:Choice>
              <mc:Fallback>
                <p:oleObj name="" r:id="rId2" imgW="10706100" imgH="2190750" progId="Word.Document.8">
                  <p:embed/>
                  <p:pic>
                    <p:nvPicPr>
                      <p:cNvPr id="0" name="图片 7"/>
                      <p:cNvPicPr/>
                      <p:nvPr/>
                    </p:nvPicPr>
                    <p:blipFill>
                      <a:blip r:embed="rId3"/>
                      <a:stretch>
                        <a:fillRect/>
                      </a:stretch>
                    </p:blipFill>
                    <p:spPr>
                      <a:xfrm>
                        <a:off x="876935" y="1926273"/>
                        <a:ext cx="10692130" cy="21069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717042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多池串联组合装置的分析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922020" y="1939608"/>
          <a:ext cx="10692130" cy="971550"/>
        </p:xfrm>
        <a:graphic>
          <a:graphicData uri="http://schemas.openxmlformats.org/presentationml/2006/ole">
            <mc:AlternateContent xmlns:mc="http://schemas.openxmlformats.org/markup-compatibility/2006">
              <mc:Choice xmlns:v="urn:schemas-microsoft-com:vml" Requires="v">
                <p:oleObj spid="_x0000_s9" name="" r:id="rId2" imgW="10706100" imgH="1009650" progId="Word.Document.8">
                  <p:embed/>
                </p:oleObj>
              </mc:Choice>
              <mc:Fallback>
                <p:oleObj name="" r:id="rId2" imgW="10706100" imgH="1009650" progId="Word.Document.8">
                  <p:embed/>
                  <p:pic>
                    <p:nvPicPr>
                      <p:cNvPr id="0" name="图片 7"/>
                      <p:cNvPicPr/>
                      <p:nvPr/>
                    </p:nvPicPr>
                    <p:blipFill>
                      <a:blip r:embed="rId3"/>
                      <a:stretch>
                        <a:fillRect/>
                      </a:stretch>
                    </p:blipFill>
                    <p:spPr>
                      <a:xfrm>
                        <a:off x="922020" y="1939608"/>
                        <a:ext cx="10692130" cy="9715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95350" y="1728470"/>
          <a:ext cx="10692130" cy="3635375"/>
        </p:xfrm>
        <a:graphic>
          <a:graphicData uri="http://schemas.openxmlformats.org/presentationml/2006/ole">
            <mc:AlternateContent xmlns:mc="http://schemas.openxmlformats.org/markup-compatibility/2006">
              <mc:Choice xmlns:v="urn:schemas-microsoft-com:vml" Requires="v">
                <p:oleObj spid="_x0000_s9"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895350" y="1728470"/>
                        <a:ext cx="10692130" cy="363537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P141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8206740" y="2516823"/>
          <a:ext cx="10692130" cy="394970"/>
        </p:xfrm>
        <a:graphic>
          <a:graphicData uri="http://schemas.openxmlformats.org/presentationml/2006/ole">
            <mc:AlternateContent xmlns:mc="http://schemas.openxmlformats.org/markup-compatibility/2006">
              <mc:Choice xmlns:v="urn:schemas-microsoft-com:vml" Requires="v">
                <p:oleObj spid="_x0000_s12" name="" r:id="rId5" imgW="10706100" imgH="409575" progId="Word.Document.8">
                  <p:embed/>
                </p:oleObj>
              </mc:Choice>
              <mc:Fallback>
                <p:oleObj name="" r:id="rId5" imgW="10706100" imgH="409575" progId="Word.Document.8">
                  <p:embed/>
                  <p:pic>
                    <p:nvPicPr>
                      <p:cNvPr id="0" name="图片 7"/>
                      <p:cNvPicPr/>
                      <p:nvPr/>
                    </p:nvPicPr>
                    <p:blipFill>
                      <a:blip r:embed="rId6"/>
                      <a:stretch>
                        <a:fillRect/>
                      </a:stretch>
                    </p:blipFill>
                    <p:spPr>
                      <a:xfrm>
                        <a:off x="8206740" y="2516823"/>
                        <a:ext cx="10692130" cy="3949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141</a:t>
            </a:r>
            <a:endParaRPr lang="en-US"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859155" y="1036003"/>
          <a:ext cx="10692130" cy="4786630"/>
        </p:xfrm>
        <a:graphic>
          <a:graphicData uri="http://schemas.openxmlformats.org/presentationml/2006/ole">
            <mc:AlternateContent xmlns:mc="http://schemas.openxmlformats.org/markup-compatibility/2006">
              <mc:Choice xmlns:v="urn:schemas-microsoft-com:vml" Requires="v">
                <p:oleObj spid="_x0000_s11" name="" r:id="rId2" imgW="10706100" imgH="4972050" progId="Word.Document.8">
                  <p:embed/>
                </p:oleObj>
              </mc:Choice>
              <mc:Fallback>
                <p:oleObj name="" r:id="rId2" imgW="10706100" imgH="4972050" progId="Word.Document.8">
                  <p:embed/>
                  <p:pic>
                    <p:nvPicPr>
                      <p:cNvPr id="0" name="图片 7"/>
                      <p:cNvPicPr/>
                      <p:nvPr/>
                    </p:nvPicPr>
                    <p:blipFill>
                      <a:blip r:embed="rId3"/>
                      <a:stretch>
                        <a:fillRect/>
                      </a:stretch>
                    </p:blipFill>
                    <p:spPr>
                      <a:xfrm>
                        <a:off x="859155" y="1036003"/>
                        <a:ext cx="10692130" cy="47866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电化学有关的定量计算</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958850" y="1630363"/>
          <a:ext cx="10692130" cy="2879090"/>
        </p:xfrm>
        <a:graphic>
          <a:graphicData uri="http://schemas.openxmlformats.org/presentationml/2006/ole">
            <mc:AlternateContent xmlns:mc="http://schemas.openxmlformats.org/markup-compatibility/2006">
              <mc:Choice xmlns:v="urn:schemas-microsoft-com:vml" Requires="v">
                <p:oleObj spid="_x0000_s9" name="" r:id="rId2" imgW="10706100" imgH="2990850" progId="Word.Document.8">
                  <p:embed/>
                </p:oleObj>
              </mc:Choice>
              <mc:Fallback>
                <p:oleObj name="" r:id="rId2" imgW="10706100" imgH="2990850" progId="Word.Document.8">
                  <p:embed/>
                  <p:pic>
                    <p:nvPicPr>
                      <p:cNvPr id="0" name="图片 7"/>
                      <p:cNvPicPr/>
                      <p:nvPr/>
                    </p:nvPicPr>
                    <p:blipFill>
                      <a:blip r:embed="rId3"/>
                      <a:stretch>
                        <a:fillRect/>
                      </a:stretch>
                    </p:blipFill>
                    <p:spPr>
                      <a:xfrm>
                        <a:off x="958850" y="1630363"/>
                        <a:ext cx="10692130" cy="287909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0210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电化学有关的定量计算</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958850" y="1389063"/>
          <a:ext cx="10692130" cy="5167630"/>
        </p:xfrm>
        <a:graphic>
          <a:graphicData uri="http://schemas.openxmlformats.org/presentationml/2006/ole">
            <mc:AlternateContent xmlns:mc="http://schemas.openxmlformats.org/markup-compatibility/2006">
              <mc:Choice xmlns:v="urn:schemas-microsoft-com:vml" Requires="v">
                <p:oleObj spid="_x0000_s9" name="" r:id="rId2" imgW="10706100" imgH="5362575" progId="Word.Document.8">
                  <p:embed/>
                </p:oleObj>
              </mc:Choice>
              <mc:Fallback>
                <p:oleObj name="" r:id="rId2" imgW="10706100" imgH="5362575" progId="Word.Document.8">
                  <p:embed/>
                  <p:pic>
                    <p:nvPicPr>
                      <p:cNvPr id="0" name="图片 7"/>
                      <p:cNvPicPr/>
                      <p:nvPr/>
                    </p:nvPicPr>
                    <p:blipFill>
                      <a:blip r:embed="rId3"/>
                      <a:stretch>
                        <a:fillRect/>
                      </a:stretch>
                    </p:blipFill>
                    <p:spPr>
                      <a:xfrm>
                        <a:off x="958850" y="1389063"/>
                        <a:ext cx="10692130" cy="51676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484630"/>
          <a:ext cx="10692130" cy="3253105"/>
        </p:xfrm>
        <a:graphic>
          <a:graphicData uri="http://schemas.openxmlformats.org/presentationml/2006/ole">
            <mc:AlternateContent xmlns:mc="http://schemas.openxmlformats.org/markup-compatibility/2006">
              <mc:Choice xmlns:v="urn:schemas-microsoft-com:vml" Requires="v">
                <p:oleObj spid="_x0000_s9" name="" r:id="rId2" imgW="10706100" imgH="3381375" progId="Word.Document.8">
                  <p:embed/>
                </p:oleObj>
              </mc:Choice>
              <mc:Fallback>
                <p:oleObj name="" r:id="rId2" imgW="10706100" imgH="3381375" progId="Word.Document.8">
                  <p:embed/>
                  <p:pic>
                    <p:nvPicPr>
                      <p:cNvPr id="0" name="图片 7"/>
                      <p:cNvPicPr/>
                      <p:nvPr/>
                    </p:nvPicPr>
                    <p:blipFill>
                      <a:blip r:embed="rId3"/>
                      <a:stretch>
                        <a:fillRect/>
                      </a:stretch>
                    </p:blipFill>
                    <p:spPr>
                      <a:xfrm>
                        <a:off x="880110" y="1484630"/>
                        <a:ext cx="10692130" cy="325310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P141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11146790" y="2290446"/>
          <a:ext cx="10692130" cy="395605"/>
        </p:xfrm>
        <a:graphic>
          <a:graphicData uri="http://schemas.openxmlformats.org/presentationml/2006/ole">
            <mc:AlternateContent xmlns:mc="http://schemas.openxmlformats.org/markup-compatibility/2006">
              <mc:Choice xmlns:v="urn:schemas-microsoft-com:vml" Requires="v">
                <p:oleObj spid="_x0000_s12" name="" r:id="rId5" imgW="10706100" imgH="409575" progId="Word.Document.8">
                  <p:embed/>
                </p:oleObj>
              </mc:Choice>
              <mc:Fallback>
                <p:oleObj name="" r:id="rId5" imgW="10706100" imgH="409575" progId="Word.Document.8">
                  <p:embed/>
                  <p:pic>
                    <p:nvPicPr>
                      <p:cNvPr id="0" name="图片 7"/>
                      <p:cNvPicPr/>
                      <p:nvPr/>
                    </p:nvPicPr>
                    <p:blipFill>
                      <a:blip r:embed="rId6"/>
                      <a:stretch>
                        <a:fillRect/>
                      </a:stretch>
                    </p:blipFill>
                    <p:spPr>
                      <a:xfrm>
                        <a:off x="11146790" y="2290446"/>
                        <a:ext cx="10692130" cy="39560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P142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960120" y="1986598"/>
          <a:ext cx="10692130" cy="779780"/>
        </p:xfrm>
        <a:graphic>
          <a:graphicData uri="http://schemas.openxmlformats.org/presentationml/2006/ole">
            <mc:AlternateContent xmlns:mc="http://schemas.openxmlformats.org/markup-compatibility/2006">
              <mc:Choice xmlns:v="urn:schemas-microsoft-com:vml" Requires="v">
                <p:oleObj spid="_x0000_s11" name="" r:id="rId2" imgW="10706100" imgH="809625" progId="Word.Document.8">
                  <p:embed/>
                </p:oleObj>
              </mc:Choice>
              <mc:Fallback>
                <p:oleObj name="" r:id="rId2" imgW="10706100" imgH="809625" progId="Word.Document.8">
                  <p:embed/>
                  <p:pic>
                    <p:nvPicPr>
                      <p:cNvPr id="0" name="图片 7"/>
                      <p:cNvPicPr/>
                      <p:nvPr/>
                    </p:nvPicPr>
                    <p:blipFill>
                      <a:blip r:embed="rId3"/>
                      <a:stretch>
                        <a:fillRect/>
                      </a:stretch>
                    </p:blipFill>
                    <p:spPr>
                      <a:xfrm>
                        <a:off x="960120" y="1986598"/>
                        <a:ext cx="10692130" cy="779780"/>
                      </a:xfrm>
                      <a:prstGeom prst="rect">
                        <a:avLst/>
                      </a:prstGeom>
                    </p:spPr>
                  </p:pic>
                </p:oleObj>
              </mc:Fallback>
            </mc:AlternateContent>
          </a:graphicData>
        </a:graphic>
      </p:graphicFrame>
      <p:sp>
        <p:nvSpPr>
          <p:cNvPr id="8" name="文本框 7"/>
          <p:cNvSpPr txBox="1"/>
          <p:nvPr>
            <p:custDataLst>
              <p:tags r:id="rId4"/>
            </p:custDataLst>
          </p:nvPr>
        </p:nvSpPr>
        <p:spPr>
          <a:xfrm>
            <a:off x="960120" y="1502410"/>
            <a:ext cx="142557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信息梳理</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960120" y="3306128"/>
          <a:ext cx="10692130" cy="2110740"/>
        </p:xfrm>
        <a:graphic>
          <a:graphicData uri="http://schemas.openxmlformats.org/presentationml/2006/ole">
            <mc:AlternateContent xmlns:mc="http://schemas.openxmlformats.org/markup-compatibility/2006">
              <mc:Choice xmlns:v="urn:schemas-microsoft-com:vml" Requires="v">
                <p:oleObj spid="_x0000_s4" name="" r:id="rId6" imgW="10706100" imgH="2190750" progId="Word.Document.8">
                  <p:embed/>
                </p:oleObj>
              </mc:Choice>
              <mc:Fallback>
                <p:oleObj name="" r:id="rId6" imgW="10706100" imgH="2190750" progId="Word.Document.8">
                  <p:embed/>
                  <p:pic>
                    <p:nvPicPr>
                      <p:cNvPr id="0" name="图片 7"/>
                      <p:cNvPicPr/>
                      <p:nvPr/>
                    </p:nvPicPr>
                    <p:blipFill>
                      <a:blip r:embed="rId7"/>
                      <a:stretch>
                        <a:fillRect/>
                      </a:stretch>
                    </p:blipFill>
                    <p:spPr>
                      <a:xfrm>
                        <a:off x="960120" y="3306128"/>
                        <a:ext cx="10692130" cy="211074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95350" y="1387793"/>
          <a:ext cx="10692130" cy="4335780"/>
        </p:xfrm>
        <a:graphic>
          <a:graphicData uri="http://schemas.openxmlformats.org/presentationml/2006/ole">
            <mc:AlternateContent xmlns:mc="http://schemas.openxmlformats.org/markup-compatibility/2006">
              <mc:Choice xmlns:v="urn:schemas-microsoft-com:vml" Requires="v">
                <p:oleObj spid="_x0000_s9" name="" r:id="rId2" imgW="10706100" imgH="4505325" progId="Word.Document.8">
                  <p:embed/>
                </p:oleObj>
              </mc:Choice>
              <mc:Fallback>
                <p:oleObj name="" r:id="rId2" imgW="10706100" imgH="4505325" progId="Word.Document.8">
                  <p:embed/>
                  <p:pic>
                    <p:nvPicPr>
                      <p:cNvPr id="0" name="图片 7"/>
                      <p:cNvPicPr/>
                      <p:nvPr/>
                    </p:nvPicPr>
                    <p:blipFill>
                      <a:blip r:embed="rId3"/>
                      <a:stretch>
                        <a:fillRect/>
                      </a:stretch>
                    </p:blipFill>
                    <p:spPr>
                      <a:xfrm>
                        <a:off x="895350" y="1387793"/>
                        <a:ext cx="10692130" cy="4335780"/>
                      </a:xfrm>
                      <a:prstGeom prst="rect">
                        <a:avLst/>
                      </a:prstGeom>
                    </p:spPr>
                  </p:pic>
                </p:oleObj>
              </mc:Fallback>
            </mc:AlternateContent>
          </a:graphicData>
        </a:graphic>
      </p:graphicFrame>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142</a:t>
            </a:r>
            <a:endParaRPr lang="en-US"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4507865" y="1728471"/>
          <a:ext cx="10692130" cy="395605"/>
        </p:xfrm>
        <a:graphic>
          <a:graphicData uri="http://schemas.openxmlformats.org/presentationml/2006/ole">
            <mc:AlternateContent xmlns:mc="http://schemas.openxmlformats.org/markup-compatibility/2006">
              <mc:Choice xmlns:v="urn:schemas-microsoft-com:vml" Requires="v">
                <p:oleObj spid="_x0000_s12" name="" r:id="rId5" imgW="10706100" imgH="409575" progId="Word.Document.8">
                  <p:embed/>
                </p:oleObj>
              </mc:Choice>
              <mc:Fallback>
                <p:oleObj name="" r:id="rId5" imgW="10706100" imgH="409575" progId="Word.Document.8">
                  <p:embed/>
                  <p:pic>
                    <p:nvPicPr>
                      <p:cNvPr id="0" name="图片 7"/>
                      <p:cNvPicPr/>
                      <p:nvPr/>
                    </p:nvPicPr>
                    <p:blipFill>
                      <a:blip r:embed="rId6"/>
                      <a:stretch>
                        <a:fillRect/>
                      </a:stretch>
                    </p:blipFill>
                    <p:spPr>
                      <a:xfrm>
                        <a:off x="4507865" y="1728471"/>
                        <a:ext cx="10692130" cy="39560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altLang="zh-CN" b="1">
                <a:latin typeface="微软雅黑" panose="020B0503020204020204" pitchFamily="34" charset="-122"/>
                <a:ea typeface="微软雅黑" panose="020B0503020204020204" pitchFamily="34" charset="-122"/>
                <a:cs typeface="微软雅黑" panose="020B0503020204020204" pitchFamily="34" charset="-122"/>
              </a:rPr>
              <a:t>5.</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盖斯定律</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91540" y="1675765"/>
            <a:ext cx="8869045" cy="1753235"/>
          </a:xfrm>
          <a:prstGeom prst="rect">
            <a:avLst/>
          </a:prstGeom>
          <a:noFill/>
          <a:ln w="9525">
            <a:noFill/>
          </a:ln>
        </p:spPr>
        <p:txBody>
          <a:bodyPr wrap="square">
            <a:spAutoFit/>
          </a:bodyPr>
          <a:lstStyle/>
          <a:p>
            <a:pPr indent="0"/>
            <a:r>
              <a:rPr b="0">
                <a:latin typeface="微软雅黑" panose="020B0503020204020204" pitchFamily="34" charset="-122"/>
                <a:ea typeface="微软雅黑" panose="020B0503020204020204" pitchFamily="34" charset="-122"/>
                <a:cs typeface="微软雅黑" panose="020B0503020204020204" pitchFamily="34" charset="-122"/>
              </a:rPr>
              <a:t>(1)内容:一个化学反应,不管是一步完成还是分几步完成,其反应热是相同的,即一定条件下,化学反应的反应热只与反应体系的始态和终态有关,而与反应的途径无关。</a:t>
            </a:r>
            <a:endParaRPr b="0">
              <a:latin typeface="微软雅黑" panose="020B0503020204020204" pitchFamily="34" charset="-122"/>
              <a:ea typeface="微软雅黑" panose="020B0503020204020204" pitchFamily="34" charset="-122"/>
              <a:cs typeface="微软雅黑" panose="020B0503020204020204" pitchFamily="34" charset="-122"/>
            </a:endParaRPr>
          </a:p>
          <a:p>
            <a:pPr indent="0"/>
            <a:r>
              <a:rPr b="0">
                <a:latin typeface="微软雅黑" panose="020B0503020204020204" pitchFamily="34" charset="-122"/>
                <a:ea typeface="微软雅黑" panose="020B0503020204020204" pitchFamily="34" charset="-122"/>
                <a:cs typeface="微软雅黑" panose="020B0503020204020204" pitchFamily="34" charset="-122"/>
              </a:rPr>
              <a:t>(2)意义:可间接计算某些难以直接测定的反应的反应热。</a:t>
            </a:r>
            <a:endParaRPr b="0">
              <a:latin typeface="微软雅黑" panose="020B0503020204020204" pitchFamily="34" charset="-122"/>
              <a:ea typeface="微软雅黑" panose="020B0503020204020204" pitchFamily="34" charset="-122"/>
              <a:cs typeface="微软雅黑" panose="020B0503020204020204" pitchFamily="34" charset="-122"/>
            </a:endParaRPr>
          </a:p>
          <a:p>
            <a:pPr indent="0"/>
            <a:r>
              <a:rPr b="0">
                <a:latin typeface="微软雅黑" panose="020B0503020204020204" pitchFamily="34" charset="-122"/>
                <a:ea typeface="微软雅黑" panose="020B0503020204020204" pitchFamily="34" charset="-122"/>
                <a:cs typeface="微软雅黑" panose="020B0503020204020204" pitchFamily="34" charset="-122"/>
              </a:rPr>
              <a:t>(3)应用</a:t>
            </a:r>
            <a:endParaRPr b="0">
              <a:latin typeface="微软雅黑" panose="020B0503020204020204" pitchFamily="34" charset="-122"/>
              <a:ea typeface="微软雅黑" panose="020B0503020204020204" pitchFamily="34" charset="-122"/>
              <a:cs typeface="微软雅黑" panose="020B0503020204020204" pitchFamily="34" charset="-122"/>
            </a:endParaRPr>
          </a:p>
          <a:p>
            <a:pPr indent="0"/>
            <a:r>
              <a:rPr b="0">
                <a:latin typeface="微软雅黑" panose="020B0503020204020204" pitchFamily="34" charset="-122"/>
                <a:ea typeface="微软雅黑" panose="020B0503020204020204" pitchFamily="34" charset="-122"/>
                <a:cs typeface="微软雅黑" panose="020B0503020204020204" pitchFamily="34" charset="-122"/>
              </a:rPr>
              <a:t>①计算反应热。</a:t>
            </a:r>
            <a:endParaRPr b="0">
              <a:latin typeface="微软雅黑" panose="020B0503020204020204" pitchFamily="34" charset="-122"/>
              <a:ea typeface="微软雅黑" panose="020B0503020204020204" pitchFamily="34" charset="-122"/>
              <a:cs typeface="微软雅黑" panose="020B0503020204020204" pitchFamily="34" charset="-122"/>
            </a:endParaRPr>
          </a:p>
          <a:p>
            <a:pPr indent="0"/>
            <a:r>
              <a:rPr b="0">
                <a:latin typeface="微软雅黑" panose="020B0503020204020204" pitchFamily="34" charset="-122"/>
                <a:ea typeface="微软雅黑" panose="020B0503020204020204" pitchFamily="34" charset="-122"/>
                <a:cs typeface="微软雅黑" panose="020B0503020204020204" pitchFamily="34" charset="-122"/>
              </a:rPr>
              <a:t>②判断反应热之间的关系</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 name="图片 13"/>
          <p:cNvPicPr>
            <a:picLocks noChangeAspect="1"/>
          </p:cNvPicPr>
          <p:nvPr>
            <p:custDataLst>
              <p:tags r:id="rId1"/>
            </p:custDataLst>
          </p:nvPr>
        </p:nvPicPr>
        <p:blipFill>
          <a:blip r:embed="rId2"/>
          <a:stretch>
            <a:fillRect/>
          </a:stretch>
        </p:blipFill>
        <p:spPr>
          <a:xfrm>
            <a:off x="4267200" y="2640965"/>
            <a:ext cx="5493385" cy="3564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P142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960120" y="1512253"/>
          <a:ext cx="10692130" cy="2303780"/>
        </p:xfrm>
        <a:graphic>
          <a:graphicData uri="http://schemas.openxmlformats.org/presentationml/2006/ole">
            <mc:AlternateContent xmlns:mc="http://schemas.openxmlformats.org/markup-compatibility/2006">
              <mc:Choice xmlns:v="urn:schemas-microsoft-com:vml" Requires="v">
                <p:oleObj spid="_x0000_s11" name="" r:id="rId2" imgW="10706100" imgH="2390775" progId="Word.Document.8">
                  <p:embed/>
                </p:oleObj>
              </mc:Choice>
              <mc:Fallback>
                <p:oleObj name="" r:id="rId2" imgW="10706100" imgH="2390775" progId="Word.Document.8">
                  <p:embed/>
                  <p:pic>
                    <p:nvPicPr>
                      <p:cNvPr id="0" name="图片 7"/>
                      <p:cNvPicPr/>
                      <p:nvPr/>
                    </p:nvPicPr>
                    <p:blipFill>
                      <a:blip r:embed="rId3"/>
                      <a:stretch>
                        <a:fillRect/>
                      </a:stretch>
                    </p:blipFill>
                    <p:spPr>
                      <a:xfrm>
                        <a:off x="960120" y="1512253"/>
                        <a:ext cx="10692130" cy="2303780"/>
                      </a:xfrm>
                      <a:prstGeom prst="rect">
                        <a:avLst/>
                      </a:prstGeom>
                    </p:spPr>
                  </p:pic>
                </p:oleObj>
              </mc:Fallback>
            </mc:AlternateContent>
          </a:graphicData>
        </a:graphic>
      </p:graphicFrame>
      <p:sp>
        <p:nvSpPr>
          <p:cNvPr id="8" name="文本框 7"/>
          <p:cNvSpPr txBox="1"/>
          <p:nvPr>
            <p:custDataLst>
              <p:tags r:id="rId4"/>
            </p:custDataLst>
          </p:nvPr>
        </p:nvSpPr>
        <p:spPr>
          <a:xfrm>
            <a:off x="960120" y="1144270"/>
            <a:ext cx="142557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思路分析</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960120" y="4056698"/>
          <a:ext cx="10692130" cy="1734820"/>
        </p:xfrm>
        <a:graphic>
          <a:graphicData uri="http://schemas.openxmlformats.org/presentationml/2006/ole">
            <mc:AlternateContent xmlns:mc="http://schemas.openxmlformats.org/markup-compatibility/2006">
              <mc:Choice xmlns:v="urn:schemas-microsoft-com:vml" Requires="v">
                <p:oleObj spid="_x0000_s4" name="" r:id="rId6" imgW="10706100" imgH="1800225" progId="Word.Document.8">
                  <p:embed/>
                </p:oleObj>
              </mc:Choice>
              <mc:Fallback>
                <p:oleObj name="" r:id="rId6" imgW="10706100" imgH="1800225" progId="Word.Document.8">
                  <p:embed/>
                  <p:pic>
                    <p:nvPicPr>
                      <p:cNvPr id="0" name="图片 7"/>
                      <p:cNvPicPr/>
                      <p:nvPr/>
                    </p:nvPicPr>
                    <p:blipFill>
                      <a:blip r:embed="rId7"/>
                      <a:stretch>
                        <a:fillRect/>
                      </a:stretch>
                    </p:blipFill>
                    <p:spPr>
                      <a:xfrm>
                        <a:off x="960120" y="4056698"/>
                        <a:ext cx="10692130" cy="17348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6.热化学方程式</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8" name="image46.jpeg"/>
          <p:cNvPicPr>
            <a:picLocks noChangeAspect="1"/>
          </p:cNvPicPr>
          <p:nvPr>
            <p:custDataLst>
              <p:tags r:id="rId1"/>
            </p:custDataLst>
          </p:nvPr>
        </p:nvPicPr>
        <p:blipFill>
          <a:blip r:embed="rId2"/>
          <a:stretch>
            <a:fillRect/>
          </a:stretch>
        </p:blipFill>
        <p:spPr>
          <a:xfrm>
            <a:off x="4225290" y="3429000"/>
            <a:ext cx="4773930" cy="3088640"/>
          </a:xfrm>
          <a:prstGeom prst="rect">
            <a:avLst/>
          </a:prstGeom>
        </p:spPr>
      </p:pic>
      <p:graphicFrame>
        <p:nvGraphicFramePr>
          <p:cNvPr id="10" name="对象 9"/>
          <p:cNvGraphicFramePr/>
          <p:nvPr>
            <p:custDataLst>
              <p:tags r:id="rId3"/>
            </p:custDataLst>
          </p:nvPr>
        </p:nvGraphicFramePr>
        <p:xfrm>
          <a:off x="755015" y="1592580"/>
          <a:ext cx="10692130" cy="2105025"/>
        </p:xfrm>
        <a:graphic>
          <a:graphicData uri="http://schemas.openxmlformats.org/presentationml/2006/ole">
            <mc:AlternateContent xmlns:mc="http://schemas.openxmlformats.org/markup-compatibility/2006">
              <mc:Choice xmlns:v="urn:schemas-microsoft-com:vml" Requires="v">
                <p:oleObj spid="_x0000_s11" name="" r:id="rId4" imgW="10706100" imgH="2190750" progId="Word.Document.8">
                  <p:embed/>
                </p:oleObj>
              </mc:Choice>
              <mc:Fallback>
                <p:oleObj name="" r:id="rId4" imgW="10706100" imgH="2190750" progId="Word.Document.8">
                  <p:embed/>
                  <p:pic>
                    <p:nvPicPr>
                      <p:cNvPr id="0" name="图片 7"/>
                      <p:cNvPicPr/>
                      <p:nvPr/>
                    </p:nvPicPr>
                    <p:blipFill>
                      <a:blip r:embed="rId5"/>
                      <a:stretch>
                        <a:fillRect/>
                      </a:stretch>
                    </p:blipFill>
                    <p:spPr>
                      <a:xfrm>
                        <a:off x="755015" y="1592580"/>
                        <a:ext cx="10692130" cy="21050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7" name="文本框 6"/>
          <p:cNvSpPr txBox="1"/>
          <p:nvPr>
            <p:custDataLst>
              <p:tags r:id="rId1"/>
            </p:custDataLst>
          </p:nvPr>
        </p:nvSpPr>
        <p:spPr>
          <a:xfrm>
            <a:off x="978535" y="1386205"/>
            <a:ext cx="446722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关键点拨  书写热化学方程式的注意事项</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2"/>
            </p:custDataLst>
          </p:nvPr>
        </p:nvGraphicFramePr>
        <p:xfrm>
          <a:off x="978535" y="2051685"/>
          <a:ext cx="10692130" cy="2296795"/>
        </p:xfrm>
        <a:graphic>
          <a:graphicData uri="http://schemas.openxmlformats.org/presentationml/2006/ole">
            <mc:AlternateContent xmlns:mc="http://schemas.openxmlformats.org/markup-compatibility/2006">
              <mc:Choice xmlns:v="urn:schemas-microsoft-com:vml" Requires="v">
                <p:oleObj spid="_x0000_s11" name="" r:id="rId3" imgW="10706100" imgH="2390775" progId="Word.Document.8">
                  <p:embed/>
                </p:oleObj>
              </mc:Choice>
              <mc:Fallback>
                <p:oleObj name="" r:id="rId3" imgW="10706100" imgH="2390775" progId="Word.Document.8">
                  <p:embed/>
                  <p:pic>
                    <p:nvPicPr>
                      <p:cNvPr id="0" name="图片 7"/>
                      <p:cNvPicPr/>
                      <p:nvPr/>
                    </p:nvPicPr>
                    <p:blipFill>
                      <a:blip r:embed="rId4"/>
                      <a:stretch>
                        <a:fillRect/>
                      </a:stretch>
                    </p:blipFill>
                    <p:spPr>
                      <a:xfrm>
                        <a:off x="978535" y="2051685"/>
                        <a:ext cx="10692130" cy="229679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热化学方程式的正误判断</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8" name="image56.jpeg"/>
          <p:cNvPicPr>
            <a:picLocks noChangeAspect="1"/>
          </p:cNvPicPr>
          <p:nvPr>
            <p:custDataLst>
              <p:tags r:id="rId1"/>
            </p:custDataLst>
          </p:nvPr>
        </p:nvPicPr>
        <p:blipFill>
          <a:blip r:embed="rId2"/>
          <a:stretch>
            <a:fillRect/>
          </a:stretch>
        </p:blipFill>
        <p:spPr>
          <a:xfrm>
            <a:off x="2598420" y="2724785"/>
            <a:ext cx="6263005" cy="2347595"/>
          </a:xfrm>
          <a:prstGeom prst="rect">
            <a:avLst/>
          </a:prstGeom>
        </p:spPr>
      </p:pic>
      <p:graphicFrame>
        <p:nvGraphicFramePr>
          <p:cNvPr id="3" name="对象 2"/>
          <p:cNvGraphicFramePr/>
          <p:nvPr>
            <p:custDataLst>
              <p:tags r:id="rId3"/>
            </p:custDataLst>
          </p:nvPr>
        </p:nvGraphicFramePr>
        <p:xfrm>
          <a:off x="880110" y="1881823"/>
          <a:ext cx="10692130" cy="585470"/>
        </p:xfrm>
        <a:graphic>
          <a:graphicData uri="http://schemas.openxmlformats.org/presentationml/2006/ole">
            <mc:AlternateContent xmlns:mc="http://schemas.openxmlformats.org/markup-compatibility/2006">
              <mc:Choice xmlns:v="urn:schemas-microsoft-com:vml" Requires="v">
                <p:oleObj spid="_x0000_s9" name="" r:id="rId4" imgW="10706100" imgH="609600" progId="Word.Document.8">
                  <p:embed/>
                </p:oleObj>
              </mc:Choice>
              <mc:Fallback>
                <p:oleObj name="" r:id="rId4" imgW="10706100" imgH="609600" progId="Word.Document.8">
                  <p:embed/>
                  <p:pic>
                    <p:nvPicPr>
                      <p:cNvPr id="0" name="图片 7"/>
                      <p:cNvPicPr/>
                      <p:nvPr/>
                    </p:nvPicPr>
                    <p:blipFill>
                      <a:blip r:embed="rId5"/>
                      <a:stretch>
                        <a:fillRect/>
                      </a:stretch>
                    </p:blipFill>
                    <p:spPr>
                      <a:xfrm>
                        <a:off x="880110" y="1881823"/>
                        <a:ext cx="10692130" cy="5854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918210" y="1484313"/>
          <a:ext cx="10692130" cy="4198620"/>
        </p:xfrm>
        <a:graphic>
          <a:graphicData uri="http://schemas.openxmlformats.org/presentationml/2006/ole">
            <mc:AlternateContent xmlns:mc="http://schemas.openxmlformats.org/markup-compatibility/2006">
              <mc:Choice xmlns:v="urn:schemas-microsoft-com:vml" Requires="v">
                <p:oleObj spid="_x0000_s9" name="" r:id="rId2" imgW="10706100" imgH="4371975" progId="Word.Document.8">
                  <p:embed/>
                </p:oleObj>
              </mc:Choice>
              <mc:Fallback>
                <p:oleObj name="" r:id="rId2" imgW="10706100" imgH="4371975" progId="Word.Document.8">
                  <p:embed/>
                  <p:pic>
                    <p:nvPicPr>
                      <p:cNvPr id="0" name="图片 7"/>
                      <p:cNvPicPr/>
                      <p:nvPr/>
                    </p:nvPicPr>
                    <p:blipFill>
                      <a:blip r:embed="rId3"/>
                      <a:stretch>
                        <a:fillRect/>
                      </a:stretch>
                    </p:blipFill>
                    <p:spPr>
                      <a:xfrm>
                        <a:off x="918210" y="1484313"/>
                        <a:ext cx="10692130" cy="419862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819275" y="2266950"/>
            <a:ext cx="28892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9182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861503"/>
          <a:ext cx="10692130" cy="2296160"/>
        </p:xfrm>
        <a:graphic>
          <a:graphicData uri="http://schemas.openxmlformats.org/presentationml/2006/ole">
            <mc:AlternateContent xmlns:mc="http://schemas.openxmlformats.org/markup-compatibility/2006">
              <mc:Choice xmlns:v="urn:schemas-microsoft-com:vml" Requires="v">
                <p:oleObj spid="_x0000_s11" name="" r:id="rId2" imgW="10706100" imgH="2390775" progId="Word.Document.8">
                  <p:embed/>
                </p:oleObj>
              </mc:Choice>
              <mc:Fallback>
                <p:oleObj name="" r:id="rId2" imgW="10706100" imgH="2390775" progId="Word.Document.8">
                  <p:embed/>
                  <p:pic>
                    <p:nvPicPr>
                      <p:cNvPr id="0" name="图片 7"/>
                      <p:cNvPicPr/>
                      <p:nvPr/>
                    </p:nvPicPr>
                    <p:blipFill>
                      <a:blip r:embed="rId3"/>
                      <a:stretch>
                        <a:fillRect/>
                      </a:stretch>
                    </p:blipFill>
                    <p:spPr>
                      <a:xfrm>
                        <a:off x="749935" y="1861503"/>
                        <a:ext cx="10692130" cy="229616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反应热的计算</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3460" y="2060258"/>
          <a:ext cx="10692130" cy="1346200"/>
        </p:xfrm>
        <a:graphic>
          <a:graphicData uri="http://schemas.openxmlformats.org/presentationml/2006/ole">
            <mc:AlternateContent xmlns:mc="http://schemas.openxmlformats.org/markup-compatibility/2006">
              <mc:Choice xmlns:v="urn:schemas-microsoft-com:vml" Requires="v">
                <p:oleObj spid="_x0000_s9"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1013460" y="2060258"/>
                        <a:ext cx="10692130" cy="13462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636713"/>
          <a:ext cx="10692130" cy="4008120"/>
        </p:xfrm>
        <a:graphic>
          <a:graphicData uri="http://schemas.openxmlformats.org/presentationml/2006/ole">
            <mc:AlternateContent xmlns:mc="http://schemas.openxmlformats.org/markup-compatibility/2006">
              <mc:Choice xmlns:v="urn:schemas-microsoft-com:vml" Requires="v">
                <p:oleObj spid="_x0000_s9" name="" r:id="rId2" imgW="10706100" imgH="4171950" progId="Word.Document.8">
                  <p:embed/>
                </p:oleObj>
              </mc:Choice>
              <mc:Fallback>
                <p:oleObj name="" r:id="rId2" imgW="10706100" imgH="4171950" progId="Word.Document.8">
                  <p:embed/>
                  <p:pic>
                    <p:nvPicPr>
                      <p:cNvPr id="0" name="图片 7"/>
                      <p:cNvPicPr/>
                      <p:nvPr/>
                    </p:nvPicPr>
                    <p:blipFill>
                      <a:blip r:embed="rId3"/>
                      <a:stretch>
                        <a:fillRect/>
                      </a:stretch>
                    </p:blipFill>
                    <p:spPr>
                      <a:xfrm>
                        <a:off x="880110" y="1636713"/>
                        <a:ext cx="10692130" cy="400812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023985" y="1766570"/>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-45</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954530"/>
          <a:ext cx="10692130" cy="586105"/>
        </p:xfrm>
        <a:graphic>
          <a:graphicData uri="http://schemas.openxmlformats.org/presentationml/2006/ole">
            <mc:AlternateContent xmlns:mc="http://schemas.openxmlformats.org/markup-compatibility/2006">
              <mc:Choice xmlns:v="urn:schemas-microsoft-com:vml" Requires="v">
                <p:oleObj spid="_x0000_s11" name="" r:id="rId2" imgW="10706100" imgH="609600" progId="Word.Document.8">
                  <p:embed/>
                </p:oleObj>
              </mc:Choice>
              <mc:Fallback>
                <p:oleObj name="" r:id="rId2" imgW="10706100" imgH="609600" progId="Word.Document.8">
                  <p:embed/>
                  <p:pic>
                    <p:nvPicPr>
                      <p:cNvPr id="0" name="图片 7"/>
                      <p:cNvPicPr/>
                      <p:nvPr/>
                    </p:nvPicPr>
                    <p:blipFill>
                      <a:blip r:embed="rId3"/>
                      <a:stretch>
                        <a:fillRect/>
                      </a:stretch>
                    </p:blipFill>
                    <p:spPr>
                      <a:xfrm>
                        <a:off x="749935" y="1954530"/>
                        <a:ext cx="10692130" cy="58610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1_BD#1536eef41.fixed?segpoint=1&amp;color=243,152,3&amp;vbahtmlprocessed=1&amp;bbb=1"/>
          <p:cNvSpPr/>
          <p:nvPr/>
        </p:nvSpPr>
        <p:spPr>
          <a:xfrm>
            <a:off x="0" y="2304288"/>
            <a:ext cx="12188952" cy="1874520"/>
          </a:xfrm>
          <a:prstGeom prst="rect">
            <a:avLst/>
          </a:prstGeom>
          <a:noFill/>
        </p:spPr>
        <p:txBody>
          <a:bodyPr wrap="none" lIns="0" tIns="0" rIns="0" bIns="0" rtlCol="0" anchor="ctr"/>
          <a:lstStyle/>
          <a:p>
            <a:pPr algn="ctr" latinLnBrk="1">
              <a:lnSpc>
                <a:spcPts val="8300"/>
              </a:lnSpc>
            </a:pPr>
            <a:r>
              <a:rPr lang="en-US" altLang="zh-CN" sz="6600" b="1" i="0" dirty="0">
                <a:solidFill>
                  <a:srgbClr val="F39803"/>
                </a:solidFill>
                <a:latin typeface="黑体" panose="02010609060101010101" charset="-122"/>
                <a:ea typeface="黑体" panose="02010609060101010101" charset="-122"/>
                <a:cs typeface="黑体" panose="02010609060101010101" pitchFamily="34" charset="-120"/>
              </a:rPr>
              <a:t>第6章</a:t>
            </a:r>
            <a:r>
              <a:rPr lang="en-US" altLang="zh-CN" sz="6600" b="1" i="0" dirty="0">
                <a:solidFill>
                  <a:srgbClr val="F39803"/>
                </a:solidFill>
                <a:latin typeface="宋体" panose="02010600030101010101" pitchFamily="2" charset="-122"/>
                <a:ea typeface="宋体" panose="02010600030101010101" pitchFamily="2" charset="-122"/>
                <a:cs typeface="宋体" panose="02010600030101010101" pitchFamily="34" charset="-120"/>
              </a:rPr>
              <a:t> </a:t>
            </a:r>
            <a:r>
              <a:rPr lang="zh-CN" altLang="en-US" sz="6600" b="1" i="0" dirty="0">
                <a:solidFill>
                  <a:srgbClr val="F39803"/>
                </a:solidFill>
                <a:latin typeface="黑体" panose="02010609060101010101" charset="-122"/>
                <a:ea typeface="黑体" panose="02010609060101010101" charset="-122"/>
                <a:cs typeface="黑体" panose="02010609060101010101" pitchFamily="34" charset="-120"/>
              </a:rPr>
              <a:t>化学反应与</a:t>
            </a:r>
            <a:r>
              <a:rPr lang="zh-CN" altLang="en-US" sz="6600" b="1" i="0" dirty="0">
                <a:solidFill>
                  <a:srgbClr val="F39803"/>
                </a:solidFill>
                <a:latin typeface="黑体" panose="02010609060101010101" charset="-122"/>
                <a:ea typeface="黑体" panose="02010609060101010101" charset="-122"/>
                <a:cs typeface="黑体" panose="02010609060101010101" pitchFamily="34" charset="-120"/>
              </a:rPr>
              <a:t>能量</a:t>
            </a:r>
            <a:endParaRPr lang="zh-CN" altLang="en-US" sz="6600" b="1" i="0" dirty="0">
              <a:solidFill>
                <a:srgbClr val="F39803"/>
              </a:solidFill>
              <a:latin typeface="黑体" panose="02010609060101010101" charset="-122"/>
              <a:ea typeface="黑体" panose="02010609060101010101" charset="-122"/>
              <a:cs typeface="黑体" panose="02010609060101010101" pitchFamily="34" charset="-12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反应热的计算</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3460" y="1886903"/>
          <a:ext cx="10692130" cy="1541780"/>
        </p:xfrm>
        <a:graphic>
          <a:graphicData uri="http://schemas.openxmlformats.org/presentationml/2006/ole">
            <mc:AlternateContent xmlns:mc="http://schemas.openxmlformats.org/markup-compatibility/2006">
              <mc:Choice xmlns:v="urn:schemas-microsoft-com:vml" Requires="v">
                <p:oleObj spid="_x0000_s9" name="" r:id="rId2" imgW="10706100" imgH="1600200" progId="Word.Document.8">
                  <p:embed/>
                </p:oleObj>
              </mc:Choice>
              <mc:Fallback>
                <p:oleObj name="" r:id="rId2" imgW="10706100" imgH="1600200" progId="Word.Document.8">
                  <p:embed/>
                  <p:pic>
                    <p:nvPicPr>
                      <p:cNvPr id="0" name="图片 7"/>
                      <p:cNvPicPr/>
                      <p:nvPr/>
                    </p:nvPicPr>
                    <p:blipFill>
                      <a:blip r:embed="rId3"/>
                      <a:stretch>
                        <a:fillRect/>
                      </a:stretch>
                    </p:blipFill>
                    <p:spPr>
                      <a:xfrm>
                        <a:off x="1013460" y="1886903"/>
                        <a:ext cx="10692130" cy="1541780"/>
                      </a:xfrm>
                      <a:prstGeom prst="rect">
                        <a:avLst/>
                      </a:prstGeom>
                    </p:spPr>
                  </p:pic>
                </p:oleObj>
              </mc:Fallback>
            </mc:AlternateContent>
          </a:graphicData>
        </a:graphic>
      </p:graphicFrame>
      <p:pic>
        <p:nvPicPr>
          <p:cNvPr id="6" name="图片 5"/>
          <p:cNvPicPr>
            <a:picLocks noChangeAspect="1"/>
          </p:cNvPicPr>
          <p:nvPr>
            <p:custDataLst>
              <p:tags r:id="rId4"/>
            </p:custDataLst>
          </p:nvPr>
        </p:nvPicPr>
        <p:blipFill>
          <a:blip r:embed="rId5"/>
          <a:stretch>
            <a:fillRect/>
          </a:stretch>
        </p:blipFill>
        <p:spPr>
          <a:xfrm>
            <a:off x="3467100" y="3190875"/>
            <a:ext cx="5486400" cy="280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446530"/>
          <a:ext cx="10692130" cy="4777105"/>
        </p:xfrm>
        <a:graphic>
          <a:graphicData uri="http://schemas.openxmlformats.org/presentationml/2006/ole">
            <mc:AlternateContent xmlns:mc="http://schemas.openxmlformats.org/markup-compatibility/2006">
              <mc:Choice xmlns:v="urn:schemas-microsoft-com:vml" Requires="v">
                <p:oleObj spid="_x0000_s9" name="" r:id="rId2" imgW="10706100" imgH="4972050" progId="Word.Document.8">
                  <p:embed/>
                </p:oleObj>
              </mc:Choice>
              <mc:Fallback>
                <p:oleObj name="" r:id="rId2" imgW="10706100" imgH="4972050" progId="Word.Document.8">
                  <p:embed/>
                  <p:pic>
                    <p:nvPicPr>
                      <p:cNvPr id="0" name="图片 7"/>
                      <p:cNvPicPr/>
                      <p:nvPr/>
                    </p:nvPicPr>
                    <p:blipFill>
                      <a:blip r:embed="rId3"/>
                      <a:stretch>
                        <a:fillRect/>
                      </a:stretch>
                    </p:blipFill>
                    <p:spPr>
                      <a:xfrm>
                        <a:off x="880110" y="1446530"/>
                        <a:ext cx="10692130" cy="477710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6096000" y="5519420"/>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+128.0</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542098"/>
          <a:ext cx="10692130" cy="1410970"/>
        </p:xfrm>
        <a:graphic>
          <a:graphicData uri="http://schemas.openxmlformats.org/presentationml/2006/ole">
            <mc:AlternateContent xmlns:mc="http://schemas.openxmlformats.org/markup-compatibility/2006">
              <mc:Choice xmlns:v="urn:schemas-microsoft-com:vml" Requires="v">
                <p:oleObj spid="_x0000_s11" name="" r:id="rId2" imgW="10706100" imgH="1466850" progId="Word.Document.8">
                  <p:embed/>
                </p:oleObj>
              </mc:Choice>
              <mc:Fallback>
                <p:oleObj name="" r:id="rId2" imgW="10706100" imgH="1466850" progId="Word.Document.8">
                  <p:embed/>
                  <p:pic>
                    <p:nvPicPr>
                      <p:cNvPr id="0" name="图片 7"/>
                      <p:cNvPicPr/>
                      <p:nvPr/>
                    </p:nvPicPr>
                    <p:blipFill>
                      <a:blip r:embed="rId3"/>
                      <a:stretch>
                        <a:fillRect/>
                      </a:stretch>
                    </p:blipFill>
                    <p:spPr>
                      <a:xfrm>
                        <a:off x="749935" y="1542098"/>
                        <a:ext cx="10692130" cy="14109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反应热的计算</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3460" y="1693228"/>
          <a:ext cx="10692130" cy="1929130"/>
        </p:xfrm>
        <a:graphic>
          <a:graphicData uri="http://schemas.openxmlformats.org/presentationml/2006/ole">
            <mc:AlternateContent xmlns:mc="http://schemas.openxmlformats.org/markup-compatibility/2006">
              <mc:Choice xmlns:v="urn:schemas-microsoft-com:vml" Requires="v">
                <p:oleObj spid="_x0000_s9" name="" r:id="rId2" imgW="10706100" imgH="2000250" progId="Word.Document.8">
                  <p:embed/>
                </p:oleObj>
              </mc:Choice>
              <mc:Fallback>
                <p:oleObj name="" r:id="rId2" imgW="10706100" imgH="2000250" progId="Word.Document.8">
                  <p:embed/>
                  <p:pic>
                    <p:nvPicPr>
                      <p:cNvPr id="0" name="图片 7"/>
                      <p:cNvPicPr/>
                      <p:nvPr/>
                    </p:nvPicPr>
                    <p:blipFill>
                      <a:blip r:embed="rId3"/>
                      <a:stretch>
                        <a:fillRect/>
                      </a:stretch>
                    </p:blipFill>
                    <p:spPr>
                      <a:xfrm>
                        <a:off x="1013460" y="1693228"/>
                        <a:ext cx="10692130" cy="1929130"/>
                      </a:xfrm>
                      <a:prstGeom prst="rect">
                        <a:avLst/>
                      </a:prstGeom>
                    </p:spPr>
                  </p:pic>
                </p:oleObj>
              </mc:Fallback>
            </mc:AlternateContent>
          </a:graphicData>
        </a:graphic>
      </p:graphicFrame>
      <p:sp>
        <p:nvSpPr>
          <p:cNvPr id="7" name="文本框 6"/>
          <p:cNvSpPr txBox="1"/>
          <p:nvPr>
            <p:custDataLst>
              <p:tags r:id="rId4"/>
            </p:custDataLst>
          </p:nvPr>
        </p:nvSpPr>
        <p:spPr>
          <a:xfrm>
            <a:off x="1013460" y="3602355"/>
            <a:ext cx="139763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易错警示</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5"/>
            </p:custDataLst>
          </p:nvPr>
        </p:nvGraphicFramePr>
        <p:xfrm>
          <a:off x="1013460" y="4058921"/>
          <a:ext cx="10692130" cy="777875"/>
        </p:xfrm>
        <a:graphic>
          <a:graphicData uri="http://schemas.openxmlformats.org/presentationml/2006/ole">
            <mc:AlternateContent xmlns:mc="http://schemas.openxmlformats.org/markup-compatibility/2006">
              <mc:Choice xmlns:v="urn:schemas-microsoft-com:vml" Requires="v">
                <p:oleObj spid="_x0000_s11" name="" r:id="rId6" imgW="10706100" imgH="809625" progId="Word.Document.8">
                  <p:embed/>
                </p:oleObj>
              </mc:Choice>
              <mc:Fallback>
                <p:oleObj name="" r:id="rId6" imgW="10706100" imgH="809625" progId="Word.Document.8">
                  <p:embed/>
                  <p:pic>
                    <p:nvPicPr>
                      <p:cNvPr id="0" name="图片 7"/>
                      <p:cNvPicPr/>
                      <p:nvPr/>
                    </p:nvPicPr>
                    <p:blipFill>
                      <a:blip r:embed="rId7"/>
                      <a:stretch>
                        <a:fillRect/>
                      </a:stretch>
                    </p:blipFill>
                    <p:spPr>
                      <a:xfrm>
                        <a:off x="1013460" y="4058921"/>
                        <a:ext cx="10692130" cy="7778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728153"/>
          <a:ext cx="10692130" cy="3056890"/>
        </p:xfrm>
        <a:graphic>
          <a:graphicData uri="http://schemas.openxmlformats.org/presentationml/2006/ole">
            <mc:AlternateContent xmlns:mc="http://schemas.openxmlformats.org/markup-compatibility/2006">
              <mc:Choice xmlns:v="urn:schemas-microsoft-com:vml" Requires="v">
                <p:oleObj spid="_x0000_s9" name="" r:id="rId2" imgW="10706100" imgH="3181350" progId="Word.Document.8">
                  <p:embed/>
                </p:oleObj>
              </mc:Choice>
              <mc:Fallback>
                <p:oleObj name="" r:id="rId2" imgW="10706100" imgH="3181350" progId="Word.Document.8">
                  <p:embed/>
                  <p:pic>
                    <p:nvPicPr>
                      <p:cNvPr id="0" name="图片 7"/>
                      <p:cNvPicPr/>
                      <p:nvPr/>
                    </p:nvPicPr>
                    <p:blipFill>
                      <a:blip r:embed="rId3"/>
                      <a:stretch>
                        <a:fillRect/>
                      </a:stretch>
                    </p:blipFill>
                    <p:spPr>
                      <a:xfrm>
                        <a:off x="880110" y="1728153"/>
                        <a:ext cx="10692130" cy="305689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7313930" y="4388485"/>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a+c-2b</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761808"/>
          <a:ext cx="10692130" cy="971550"/>
        </p:xfrm>
        <a:graphic>
          <a:graphicData uri="http://schemas.openxmlformats.org/presentationml/2006/ole">
            <mc:AlternateContent xmlns:mc="http://schemas.openxmlformats.org/markup-compatibility/2006">
              <mc:Choice xmlns:v="urn:schemas-microsoft-com:vml" Requires="v">
                <p:oleObj spid="_x0000_s11" name="" r:id="rId2" imgW="10706100" imgH="1009650" progId="Word.Document.8">
                  <p:embed/>
                </p:oleObj>
              </mc:Choice>
              <mc:Fallback>
                <p:oleObj name="" r:id="rId2" imgW="10706100" imgH="1009650" progId="Word.Document.8">
                  <p:embed/>
                  <p:pic>
                    <p:nvPicPr>
                      <p:cNvPr id="0" name="图片 7"/>
                      <p:cNvPicPr/>
                      <p:nvPr/>
                    </p:nvPicPr>
                    <p:blipFill>
                      <a:blip r:embed="rId3"/>
                      <a:stretch>
                        <a:fillRect/>
                      </a:stretch>
                    </p:blipFill>
                    <p:spPr>
                      <a:xfrm>
                        <a:off x="749935" y="1761808"/>
                        <a:ext cx="10692130" cy="9715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根据要求书写热化学方程式</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0" name="image88.jpeg"/>
          <p:cNvPicPr>
            <a:picLocks noChangeAspect="1"/>
          </p:cNvPicPr>
          <p:nvPr>
            <p:custDataLst>
              <p:tags r:id="rId1"/>
            </p:custDataLst>
          </p:nvPr>
        </p:nvPicPr>
        <p:blipFill>
          <a:blip r:embed="rId2"/>
          <a:stretch>
            <a:fillRect/>
          </a:stretch>
        </p:blipFill>
        <p:spPr>
          <a:xfrm>
            <a:off x="4712970" y="981710"/>
            <a:ext cx="4481195" cy="5505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540193"/>
          <a:ext cx="10692130" cy="2755900"/>
        </p:xfrm>
        <a:graphic>
          <a:graphicData uri="http://schemas.openxmlformats.org/presentationml/2006/ole">
            <mc:AlternateContent xmlns:mc="http://schemas.openxmlformats.org/markup-compatibility/2006">
              <mc:Choice xmlns:v="urn:schemas-microsoft-com:vml" Requires="v">
                <p:oleObj spid="_x0000_s9" name="" r:id="rId2" imgW="10706100" imgH="2867025" progId="Word.Document.8">
                  <p:embed/>
                </p:oleObj>
              </mc:Choice>
              <mc:Fallback>
                <p:oleObj name="" r:id="rId2" imgW="10706100" imgH="2867025" progId="Word.Document.8">
                  <p:embed/>
                  <p:pic>
                    <p:nvPicPr>
                      <p:cNvPr id="0" name="图片 7"/>
                      <p:cNvPicPr/>
                      <p:nvPr/>
                    </p:nvPicPr>
                    <p:blipFill>
                      <a:blip r:embed="rId3"/>
                      <a:stretch>
                        <a:fillRect/>
                      </a:stretch>
                    </p:blipFill>
                    <p:spPr>
                      <a:xfrm>
                        <a:off x="880110" y="1540193"/>
                        <a:ext cx="10692130" cy="275590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4"/>
            </p:custDataLst>
          </p:nvPr>
        </p:nvGraphicFramePr>
        <p:xfrm>
          <a:off x="5323840" y="4296411"/>
          <a:ext cx="10692130" cy="970915"/>
        </p:xfrm>
        <a:graphic>
          <a:graphicData uri="http://schemas.openxmlformats.org/presentationml/2006/ole">
            <mc:AlternateContent xmlns:mc="http://schemas.openxmlformats.org/markup-compatibility/2006">
              <mc:Choice xmlns:v="urn:schemas-microsoft-com:vml" Requires="v">
                <p:oleObj spid="_x0000_s4" name="" r:id="rId5" imgW="10706100" imgH="1009650" progId="Word.Document.8">
                  <p:embed/>
                </p:oleObj>
              </mc:Choice>
              <mc:Fallback>
                <p:oleObj name="" r:id="rId5" imgW="10706100" imgH="1009650" progId="Word.Document.8">
                  <p:embed/>
                  <p:pic>
                    <p:nvPicPr>
                      <p:cNvPr id="0" name="图片 7"/>
                      <p:cNvPicPr/>
                      <p:nvPr/>
                    </p:nvPicPr>
                    <p:blipFill>
                      <a:blip r:embed="rId6"/>
                      <a:stretch>
                        <a:fillRect/>
                      </a:stretch>
                    </p:blipFill>
                    <p:spPr>
                      <a:xfrm>
                        <a:off x="5323840" y="4296411"/>
                        <a:ext cx="10692130" cy="9709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883285" y="1132523"/>
          <a:ext cx="10692130" cy="4592320"/>
        </p:xfrm>
        <a:graphic>
          <a:graphicData uri="http://schemas.openxmlformats.org/presentationml/2006/ole">
            <mc:AlternateContent xmlns:mc="http://schemas.openxmlformats.org/markup-compatibility/2006">
              <mc:Choice xmlns:v="urn:schemas-microsoft-com:vml" Requires="v">
                <p:oleObj spid="_x0000_s11" name="" r:id="rId2" imgW="10706100" imgH="4772025" progId="Word.Document.8">
                  <p:embed/>
                </p:oleObj>
              </mc:Choice>
              <mc:Fallback>
                <p:oleObj name="" r:id="rId2" imgW="10706100" imgH="4772025" progId="Word.Document.8">
                  <p:embed/>
                  <p:pic>
                    <p:nvPicPr>
                      <p:cNvPr id="0" name="图片 7"/>
                      <p:cNvPicPr/>
                      <p:nvPr/>
                    </p:nvPicPr>
                    <p:blipFill>
                      <a:blip r:embed="rId3"/>
                      <a:stretch>
                        <a:fillRect/>
                      </a:stretch>
                    </p:blipFill>
                    <p:spPr>
                      <a:xfrm>
                        <a:off x="883285" y="1132523"/>
                        <a:ext cx="10692130" cy="45923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2#6844f4a85.fixed?parentnodeid=1536eef41&amp;color=0,0,0&amp;vbahtmlprocessed=1" descr="preencoded.png"/>
          <p:cNvPicPr>
            <a:picLocks noChangeAspect="1"/>
          </p:cNvPicPr>
          <p:nvPr/>
        </p:nvPicPr>
        <p:blipFill>
          <a:blip r:embed="rId1"/>
          <a:stretch>
            <a:fillRect/>
          </a:stretch>
        </p:blipFill>
        <p:spPr>
          <a:xfrm>
            <a:off x="987552" y="2286000"/>
            <a:ext cx="2496312" cy="2587752"/>
          </a:xfrm>
          <a:prstGeom prst="rect">
            <a:avLst/>
          </a:prstGeom>
        </p:spPr>
      </p:pic>
      <p:sp>
        <p:nvSpPr>
          <p:cNvPr id="3" name="C_2#6844f4a85.fixed?parentnodeid=1536eef41&amp;color=255,255,255&amp;vbahtmlprocessed=1&amp;bbb=1"/>
          <p:cNvSpPr/>
          <p:nvPr/>
        </p:nvSpPr>
        <p:spPr>
          <a:xfrm>
            <a:off x="1463040" y="2798064"/>
            <a:ext cx="1536192" cy="1536192"/>
          </a:xfrm>
          <a:prstGeom prst="rect">
            <a:avLst/>
          </a:prstGeom>
          <a:noFill/>
        </p:spPr>
        <p:txBody>
          <a:bodyPr wrap="none" lIns="0" tIns="0" rIns="0" bIns="0" rtlCol="0" anchor="ctr"/>
          <a:lstStyle/>
          <a:p>
            <a:pPr algn="ctr" latinLnBrk="1">
              <a:lnSpc>
                <a:spcPts val="8200"/>
              </a:lnSpc>
            </a:pPr>
            <a:r>
              <a:rPr lang="en-US" altLang="zh-CN" sz="6600" b="1" i="0" dirty="0">
                <a:solidFill>
                  <a:srgbClr val="FFFFFF"/>
                </a:solidFill>
                <a:latin typeface="Calibri (标题)" pitchFamily="34" charset="0"/>
                <a:ea typeface="黑体" panose="02010609060101010101" charset="-122"/>
                <a:cs typeface="Calibri (标题)" pitchFamily="34" charset="-120"/>
              </a:rPr>
              <a:t>02</a:t>
            </a:r>
            <a:endParaRPr lang="en-US" altLang="zh-CN" sz="6600" dirty="0"/>
          </a:p>
        </p:txBody>
      </p:sp>
      <p:sp>
        <p:nvSpPr>
          <p:cNvPr id="4" name="C_2_BD#6844f4a85.fixed?parentnodeid=1536eef41&amp;color=255,255,255&amp;vbahtmlprocessed=1&amp;bbb=1"/>
          <p:cNvSpPr/>
          <p:nvPr/>
        </p:nvSpPr>
        <p:spPr>
          <a:xfrm>
            <a:off x="3904488" y="2286000"/>
            <a:ext cx="7562088" cy="1078992"/>
          </a:xfrm>
          <a:prstGeom prst="rect">
            <a:avLst/>
          </a:prstGeom>
          <a:noFill/>
        </p:spPr>
        <p:txBody>
          <a:bodyPr wrap="none" lIns="0" tIns="0" rIns="0" bIns="0" rtlCol="0" anchor="ctr"/>
          <a:lstStyle/>
          <a:p>
            <a:pPr algn="ctr" latinLnBrk="1">
              <a:lnSpc>
                <a:spcPts val="6600"/>
              </a:lnSpc>
            </a:pPr>
            <a:r>
              <a:rPr lang="en-US" altLang="zh-CN" sz="5400" b="1" i="0" dirty="0">
                <a:solidFill>
                  <a:srgbClr val="FFFFFF"/>
                </a:solidFill>
                <a:latin typeface="思源宋体 CN Heavy" pitchFamily="34" charset="0"/>
                <a:ea typeface="思源宋体 CN Heavy" pitchFamily="34" charset="-122"/>
                <a:cs typeface="思源宋体 CN Heavy" pitchFamily="34" charset="-120"/>
              </a:rPr>
              <a:t>考点32</a:t>
            </a:r>
            <a:endParaRPr lang="en-US" altLang="zh-CN" sz="5400" dirty="0"/>
          </a:p>
        </p:txBody>
      </p:sp>
      <p:sp>
        <p:nvSpPr>
          <p:cNvPr id="5" name="C_2_BD#6844f4a85.fixed?parentnodeid=1536eef41&amp;color=255,255,255&amp;vbahtmlprocessed=1&amp;bbb=1"/>
          <p:cNvSpPr/>
          <p:nvPr/>
        </p:nvSpPr>
        <p:spPr>
          <a:xfrm>
            <a:off x="4761738" y="3429000"/>
            <a:ext cx="7870825" cy="1837944"/>
          </a:xfrm>
          <a:prstGeom prst="rect">
            <a:avLst/>
          </a:prstGeom>
          <a:noFill/>
        </p:spPr>
        <p:txBody>
          <a:bodyPr wrap="none" lIns="0" tIns="0" rIns="0" bIns="0" rtlCol="0" anchor="t"/>
          <a:lstStyle/>
          <a:p>
            <a:pPr latinLnBrk="1">
              <a:lnSpc>
                <a:spcPts val="6600"/>
              </a:lnSpc>
            </a:pPr>
            <a:r>
              <a:rPr lang="zh-CN" altLang="en-US" sz="5400" b="1" i="0" dirty="0">
                <a:solidFill>
                  <a:srgbClr val="FFFFFF"/>
                </a:solidFill>
                <a:latin typeface="思源宋体 CN Heavy" pitchFamily="34" charset="0"/>
                <a:ea typeface="思源宋体 CN Heavy" pitchFamily="34" charset="-122"/>
                <a:cs typeface="思源宋体 CN Heavy" pitchFamily="34" charset="-120"/>
              </a:rPr>
              <a:t>原电池原理</a:t>
            </a:r>
            <a:r>
              <a:rPr lang="en-US" altLang="zh-CN" sz="5400" b="1" i="0" dirty="0">
                <a:solidFill>
                  <a:srgbClr val="FFFFFF"/>
                </a:solidFill>
                <a:latin typeface="思源宋体 CN Heavy" pitchFamily="34" charset="0"/>
                <a:ea typeface="思源宋体 CN Heavy" pitchFamily="34" charset="-122"/>
                <a:cs typeface="思源宋体 CN Heavy" pitchFamily="34" charset="-120"/>
              </a:rPr>
              <a:t> </a:t>
            </a:r>
            <a:r>
              <a:rPr lang="zh-CN" altLang="en-US" sz="5400" b="1" i="0" dirty="0">
                <a:solidFill>
                  <a:srgbClr val="FFFFFF"/>
                </a:solidFill>
                <a:latin typeface="思源宋体 CN Heavy" pitchFamily="34" charset="0"/>
                <a:ea typeface="思源宋体 CN Heavy" pitchFamily="34" charset="-122"/>
                <a:cs typeface="思源宋体 CN Heavy" pitchFamily="34" charset="-120"/>
              </a:rPr>
              <a:t>金属</a:t>
            </a:r>
            <a:r>
              <a:rPr lang="zh-CN" altLang="en-US" sz="5400" b="1" i="0" dirty="0">
                <a:solidFill>
                  <a:srgbClr val="FFFFFF"/>
                </a:solidFill>
                <a:latin typeface="思源宋体 CN Heavy" pitchFamily="34" charset="0"/>
                <a:ea typeface="思源宋体 CN Heavy" pitchFamily="34" charset="-122"/>
                <a:cs typeface="思源宋体 CN Heavy" pitchFamily="34" charset="-120"/>
              </a:rPr>
              <a:t>腐蚀</a:t>
            </a:r>
            <a:endParaRPr lang="zh-CN" altLang="en-US" sz="5400" b="1" i="0" dirty="0">
              <a:solidFill>
                <a:srgbClr val="FFFFFF"/>
              </a:solidFill>
              <a:latin typeface="思源宋体 CN Heavy" pitchFamily="34" charset="0"/>
              <a:ea typeface="思源宋体 CN Heavy" pitchFamily="34" charset="-122"/>
              <a:cs typeface="思源宋体 CN Heavy" pitchFamily="34" charset="-12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1#目录1:1536eef41?linknodeid=6844f4a85&amp;catalogrefid=6844f4a85&amp;vbahtmlprocessed=1" descr="preencoded.png">
            <a:hlinkClick r:id="rId1" action="ppaction://hlinksldjump"/>
          </p:cNvPr>
          <p:cNvPicPr>
            <a:picLocks noChangeAspect="1"/>
          </p:cNvPicPr>
          <p:nvPr/>
        </p:nvPicPr>
        <p:blipFill>
          <a:blip r:embed="rId2"/>
          <a:stretch>
            <a:fillRect/>
          </a:stretch>
        </p:blipFill>
        <p:spPr>
          <a:xfrm>
            <a:off x="859536" y="2587752"/>
            <a:ext cx="539496" cy="539496"/>
          </a:xfrm>
          <a:prstGeom prst="rect">
            <a:avLst/>
          </a:prstGeom>
        </p:spPr>
      </p:pic>
      <p:sp>
        <p:nvSpPr>
          <p:cNvPr id="3" name="C_1#目录1:1536eef41?linknodeid=6844f4a85&amp;catalogrefid=6844f4a85&amp;vbahtmlprocessed=1&amp;bbb=1">
            <a:hlinkClick r:id="rId1" action="ppaction://hlinksldjump"/>
          </p:cNvPr>
          <p:cNvSpPr/>
          <p:nvPr/>
        </p:nvSpPr>
        <p:spPr>
          <a:xfrm>
            <a:off x="914400" y="2706624"/>
            <a:ext cx="539496" cy="301752"/>
          </a:xfrm>
          <a:prstGeom prst="rect">
            <a:avLst/>
          </a:prstGeom>
          <a:noFill/>
        </p:spPr>
        <p:txBody>
          <a:bodyPr wrap="none" lIns="0" tIns="0" rIns="0" bIns="0" rtlCol="0" anchor="ctr"/>
          <a:lstStyle/>
          <a:p>
            <a:pPr algn="ctr" latinLnBrk="1">
              <a:lnSpc>
                <a:spcPts val="2300"/>
              </a:lnSpc>
            </a:pPr>
            <a:r>
              <a:rPr lang="en-US" altLang="zh-CN" sz="1900" b="1" i="0" dirty="0">
                <a:solidFill>
                  <a:srgbClr val="FFFFFF"/>
                </a:solidFill>
                <a:latin typeface="思源宋体 CN Heavy" pitchFamily="34" charset="0"/>
                <a:ea typeface="思源宋体 CN Heavy" pitchFamily="34" charset="-122"/>
                <a:cs typeface="思源宋体 CN Heavy" pitchFamily="34" charset="-120"/>
              </a:rPr>
              <a:t>01</a:t>
            </a:r>
            <a:endParaRPr lang="en-US" altLang="zh-CN" sz="1900" dirty="0"/>
          </a:p>
        </p:txBody>
      </p:sp>
      <p:sp>
        <p:nvSpPr>
          <p:cNvPr id="4" name="C_1#目录1:1536eef41?linknodeid=6844f4a85&amp;catalogrefid=6844f4a85&amp;vbahtmlprocessed=1&amp;bbb=1">
            <a:hlinkClick r:id="rId1" action="ppaction://hlinksldjump"/>
          </p:cNvPr>
          <p:cNvSpPr/>
          <p:nvPr/>
        </p:nvSpPr>
        <p:spPr>
          <a:xfrm>
            <a:off x="1472184" y="2587752"/>
            <a:ext cx="4425696" cy="539496"/>
          </a:xfrm>
          <a:prstGeom prst="rect">
            <a:avLst/>
          </a:prstGeom>
          <a:noFill/>
        </p:spPr>
        <p:txBody>
          <a:bodyPr wrap="none" lIns="0" tIns="0" rIns="0" bIns="0" rtlCol="0" anchor="ctr"/>
          <a:lstStyle/>
          <a:p>
            <a:pPr marL="71755" algn="l" latinLnBrk="1">
              <a:lnSpc>
                <a:spcPts val="2300"/>
              </a:lnSpc>
            </a:pPr>
            <a:r>
              <a:rPr lang="en-US" altLang="zh-CN" sz="1900" b="0" i="0" dirty="0">
                <a:solidFill>
                  <a:srgbClr val="FFFFFF"/>
                </a:solidFill>
                <a:latin typeface="思源宋体 CN" pitchFamily="34" charset="0"/>
                <a:ea typeface="思源宋体 CN" pitchFamily="34" charset="-122"/>
                <a:cs typeface="思源宋体 CN" pitchFamily="34" charset="-120"/>
              </a:rPr>
              <a:t>考点31</a:t>
            </a:r>
            <a:r>
              <a:rPr lang="en-US" altLang="zh-CN"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zh-CN" altLang="en-US"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化学反应的</a:t>
            </a:r>
            <a:r>
              <a:rPr lang="zh-CN" altLang="en-US"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热效应</a:t>
            </a:r>
            <a:endParaRPr lang="zh-CN" altLang="en-US" sz="1900" b="0" i="0" dirty="0">
              <a:solidFill>
                <a:srgbClr val="FFFFFF"/>
              </a:solidFill>
              <a:latin typeface="宋体" panose="02010600030101010101" pitchFamily="2" charset="-122"/>
              <a:ea typeface="宋体" panose="02010600030101010101" pitchFamily="2" charset="-122"/>
              <a:cs typeface="宋体" panose="02010600030101010101" pitchFamily="34" charset="-120"/>
            </a:endParaRPr>
          </a:p>
        </p:txBody>
      </p:sp>
      <p:pic>
        <p:nvPicPr>
          <p:cNvPr id="5" name="C_1#目录1:1536eef41?linknodeid=33b74f80a&amp;catalogrefid=33b74f80a&amp;vbahtmlprocessed=1" descr="preencoded.png">
            <a:hlinkClick r:id="rId3" action="ppaction://hlinksldjump"/>
          </p:cNvPr>
          <p:cNvPicPr>
            <a:picLocks noChangeAspect="1"/>
          </p:cNvPicPr>
          <p:nvPr/>
        </p:nvPicPr>
        <p:blipFill>
          <a:blip r:embed="rId2"/>
          <a:stretch>
            <a:fillRect/>
          </a:stretch>
        </p:blipFill>
        <p:spPr>
          <a:xfrm>
            <a:off x="6263640" y="2587752"/>
            <a:ext cx="539496" cy="539496"/>
          </a:xfrm>
          <a:prstGeom prst="rect">
            <a:avLst/>
          </a:prstGeom>
        </p:spPr>
      </p:pic>
      <p:sp>
        <p:nvSpPr>
          <p:cNvPr id="6" name="C_1#目录1:1536eef41?linknodeid=33b74f80a&amp;catalogrefid=33b74f80a&amp;vbahtmlprocessed=1&amp;bbb=1">
            <a:hlinkClick r:id="rId3" action="ppaction://hlinksldjump"/>
          </p:cNvPr>
          <p:cNvSpPr/>
          <p:nvPr/>
        </p:nvSpPr>
        <p:spPr>
          <a:xfrm>
            <a:off x="6309360" y="2706624"/>
            <a:ext cx="539496" cy="301752"/>
          </a:xfrm>
          <a:prstGeom prst="rect">
            <a:avLst/>
          </a:prstGeom>
          <a:noFill/>
        </p:spPr>
        <p:txBody>
          <a:bodyPr wrap="none" lIns="0" tIns="0" rIns="0" bIns="0" rtlCol="0" anchor="ctr"/>
          <a:lstStyle/>
          <a:p>
            <a:pPr algn="ctr" latinLnBrk="1">
              <a:lnSpc>
                <a:spcPts val="2300"/>
              </a:lnSpc>
            </a:pPr>
            <a:r>
              <a:rPr lang="en-US" altLang="zh-CN" sz="1900" b="1" i="0" dirty="0">
                <a:solidFill>
                  <a:srgbClr val="FFFFFF"/>
                </a:solidFill>
                <a:latin typeface="思源宋体 CN Heavy" pitchFamily="34" charset="0"/>
                <a:ea typeface="思源宋体 CN Heavy" pitchFamily="34" charset="-122"/>
                <a:cs typeface="思源宋体 CN Heavy" pitchFamily="34" charset="-120"/>
              </a:rPr>
              <a:t>02</a:t>
            </a:r>
            <a:endParaRPr lang="en-US" altLang="zh-CN" sz="1900" dirty="0"/>
          </a:p>
        </p:txBody>
      </p:sp>
      <p:sp>
        <p:nvSpPr>
          <p:cNvPr id="7" name="C_1#目录1:1536eef41?linknodeid=33b74f80a&amp;catalogrefid=33b74f80a&amp;vbahtmlprocessed=1&amp;bbb=1">
            <a:hlinkClick r:id="rId3" action="ppaction://hlinksldjump"/>
          </p:cNvPr>
          <p:cNvSpPr/>
          <p:nvPr/>
        </p:nvSpPr>
        <p:spPr>
          <a:xfrm>
            <a:off x="6867144" y="2587752"/>
            <a:ext cx="4425696" cy="539496"/>
          </a:xfrm>
          <a:prstGeom prst="rect">
            <a:avLst/>
          </a:prstGeom>
          <a:noFill/>
        </p:spPr>
        <p:txBody>
          <a:bodyPr wrap="none" lIns="0" tIns="0" rIns="0" bIns="0" rtlCol="0" anchor="ctr"/>
          <a:lstStyle/>
          <a:p>
            <a:pPr marL="71755" algn="l" latinLnBrk="1">
              <a:lnSpc>
                <a:spcPts val="2300"/>
              </a:lnSpc>
            </a:pPr>
            <a:r>
              <a:rPr lang="en-US" altLang="zh-CN" sz="1900" b="0" i="0" dirty="0">
                <a:solidFill>
                  <a:srgbClr val="FFFFFF"/>
                </a:solidFill>
                <a:latin typeface="思源宋体 CN" pitchFamily="34" charset="0"/>
                <a:ea typeface="思源宋体 CN" pitchFamily="34" charset="-122"/>
                <a:cs typeface="思源宋体 CN" pitchFamily="34" charset="-120"/>
              </a:rPr>
              <a:t>考点32</a:t>
            </a:r>
            <a:r>
              <a:rPr lang="en-US" altLang="zh-CN"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zh-CN" altLang="en-US" sz="1900" b="0" i="0" dirty="0">
                <a:solidFill>
                  <a:srgbClr val="FFFFFF"/>
                </a:solidFill>
                <a:latin typeface="思源宋体 CN" pitchFamily="34" charset="0"/>
                <a:ea typeface="思源宋体 CN" pitchFamily="34" charset="-122"/>
                <a:cs typeface="思源宋体 CN" pitchFamily="34" charset="-120"/>
              </a:rPr>
              <a:t>原电池原理</a:t>
            </a:r>
            <a:r>
              <a:rPr lang="en-US" altLang="zh-CN" sz="1900" b="0" i="0" dirty="0">
                <a:solidFill>
                  <a:srgbClr val="FFFFFF"/>
                </a:solidFill>
                <a:latin typeface="思源宋体 CN" pitchFamily="34" charset="0"/>
                <a:ea typeface="思源宋体 CN" pitchFamily="34" charset="-122"/>
                <a:cs typeface="思源宋体 CN" pitchFamily="34" charset="-120"/>
              </a:rPr>
              <a:t> </a:t>
            </a:r>
            <a:r>
              <a:rPr lang="zh-CN" altLang="en-US" sz="1900" b="0" i="0" dirty="0">
                <a:solidFill>
                  <a:srgbClr val="FFFFFF"/>
                </a:solidFill>
                <a:latin typeface="思源宋体 CN" pitchFamily="34" charset="0"/>
                <a:ea typeface="思源宋体 CN" pitchFamily="34" charset="-122"/>
                <a:cs typeface="思源宋体 CN" pitchFamily="34" charset="-120"/>
              </a:rPr>
              <a:t>金属</a:t>
            </a:r>
            <a:r>
              <a:rPr lang="zh-CN" altLang="en-US" sz="1900" b="0" i="0" dirty="0">
                <a:solidFill>
                  <a:srgbClr val="FFFFFF"/>
                </a:solidFill>
                <a:latin typeface="思源宋体 CN" pitchFamily="34" charset="0"/>
                <a:ea typeface="思源宋体 CN" pitchFamily="34" charset="-122"/>
                <a:cs typeface="思源宋体 CN" pitchFamily="34" charset="-120"/>
              </a:rPr>
              <a:t>腐蚀</a:t>
            </a:r>
            <a:endParaRPr lang="zh-CN" altLang="en-US" sz="1900" b="0" i="0" dirty="0">
              <a:solidFill>
                <a:srgbClr val="FFFFFF"/>
              </a:solidFill>
              <a:latin typeface="思源宋体 CN" pitchFamily="34" charset="0"/>
              <a:ea typeface="思源宋体 CN" pitchFamily="34" charset="-122"/>
              <a:cs typeface="思源宋体 CN" pitchFamily="34" charset="-120"/>
            </a:endParaRPr>
          </a:p>
        </p:txBody>
      </p:sp>
      <p:pic>
        <p:nvPicPr>
          <p:cNvPr id="8" name="C_1#目录1:1536eef41?linknodeid=1ff5cf03c&amp;catalogrefid=1ff5cf03c&amp;vbahtmlprocessed=1" descr="preencoded.png">
            <a:hlinkClick r:id="rId3" action="ppaction://hlinksldjump"/>
          </p:cNvPr>
          <p:cNvPicPr>
            <a:picLocks noChangeAspect="1"/>
          </p:cNvPicPr>
          <p:nvPr/>
        </p:nvPicPr>
        <p:blipFill>
          <a:blip r:embed="rId2"/>
          <a:stretch>
            <a:fillRect/>
          </a:stretch>
        </p:blipFill>
        <p:spPr>
          <a:xfrm>
            <a:off x="859536" y="3310128"/>
            <a:ext cx="539496" cy="539496"/>
          </a:xfrm>
          <a:prstGeom prst="rect">
            <a:avLst/>
          </a:prstGeom>
        </p:spPr>
      </p:pic>
      <p:sp>
        <p:nvSpPr>
          <p:cNvPr id="9" name="C_1#目录1:1536eef41?linknodeid=1ff5cf03c&amp;catalogrefid=1ff5cf03c&amp;vbahtmlprocessed=1&amp;bbb=1">
            <a:hlinkClick r:id="rId3" action="ppaction://hlinksldjump"/>
          </p:cNvPr>
          <p:cNvSpPr/>
          <p:nvPr/>
        </p:nvSpPr>
        <p:spPr>
          <a:xfrm>
            <a:off x="914400" y="3429000"/>
            <a:ext cx="539496" cy="301752"/>
          </a:xfrm>
          <a:prstGeom prst="rect">
            <a:avLst/>
          </a:prstGeom>
          <a:noFill/>
        </p:spPr>
        <p:txBody>
          <a:bodyPr wrap="none" lIns="0" tIns="0" rIns="0" bIns="0" rtlCol="0" anchor="ctr"/>
          <a:lstStyle/>
          <a:p>
            <a:pPr algn="ctr" latinLnBrk="1">
              <a:lnSpc>
                <a:spcPts val="2300"/>
              </a:lnSpc>
            </a:pPr>
            <a:r>
              <a:rPr lang="en-US" altLang="zh-CN" sz="1900" b="1" i="0" dirty="0">
                <a:solidFill>
                  <a:srgbClr val="FFFFFF"/>
                </a:solidFill>
                <a:latin typeface="思源宋体 CN Heavy" pitchFamily="34" charset="0"/>
                <a:ea typeface="思源宋体 CN Heavy" pitchFamily="34" charset="-122"/>
                <a:cs typeface="思源宋体 CN Heavy" pitchFamily="34" charset="-120"/>
              </a:rPr>
              <a:t>03</a:t>
            </a:r>
            <a:endParaRPr lang="en-US" altLang="zh-CN" sz="1900" dirty="0"/>
          </a:p>
        </p:txBody>
      </p:sp>
      <p:sp>
        <p:nvSpPr>
          <p:cNvPr id="10" name="C_1#目录1:1536eef41?linknodeid=1ff5cf03c&amp;catalogrefid=1ff5cf03c&amp;vbahtmlprocessed=1&amp;bbb=1">
            <a:hlinkClick r:id="rId3" action="ppaction://hlinksldjump"/>
          </p:cNvPr>
          <p:cNvSpPr/>
          <p:nvPr/>
        </p:nvSpPr>
        <p:spPr>
          <a:xfrm>
            <a:off x="1472184" y="3310128"/>
            <a:ext cx="4425696" cy="539496"/>
          </a:xfrm>
          <a:prstGeom prst="rect">
            <a:avLst/>
          </a:prstGeom>
          <a:noFill/>
        </p:spPr>
        <p:txBody>
          <a:bodyPr wrap="none" lIns="0" tIns="0" rIns="0" bIns="0" rtlCol="0" anchor="ctr"/>
          <a:lstStyle/>
          <a:p>
            <a:pPr marL="71755" algn="l" latinLnBrk="1">
              <a:lnSpc>
                <a:spcPts val="2300"/>
              </a:lnSpc>
            </a:pPr>
            <a:r>
              <a:rPr lang="en-US" altLang="zh-CN" sz="1900" b="0" i="0" dirty="0">
                <a:solidFill>
                  <a:srgbClr val="FFFFFF"/>
                </a:solidFill>
                <a:latin typeface="思源宋体 CN" pitchFamily="34" charset="0"/>
                <a:ea typeface="思源宋体 CN" pitchFamily="34" charset="-122"/>
                <a:cs typeface="思源宋体 CN" pitchFamily="34" charset="-120"/>
              </a:rPr>
              <a:t>考点33</a:t>
            </a:r>
            <a:r>
              <a:rPr lang="en-US" altLang="zh-CN"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zh-CN" altLang="en-US"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化学</a:t>
            </a:r>
            <a:r>
              <a:rPr lang="zh-CN" altLang="en-US"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电源</a:t>
            </a:r>
            <a:endParaRPr lang="zh-CN" altLang="en-US" sz="1900" b="0" i="0" dirty="0">
              <a:solidFill>
                <a:srgbClr val="FFFFFF"/>
              </a:solidFill>
              <a:latin typeface="宋体" panose="02010600030101010101" pitchFamily="2" charset="-122"/>
              <a:ea typeface="宋体" panose="02010600030101010101" pitchFamily="2" charset="-122"/>
              <a:cs typeface="宋体" panose="02010600030101010101" pitchFamily="34" charset="-120"/>
            </a:endParaRPr>
          </a:p>
        </p:txBody>
      </p:sp>
      <p:pic>
        <p:nvPicPr>
          <p:cNvPr id="11" name="C_1#目录1:1536eef41?linknodeid=4e2751fff&amp;catalogrefid=4e2751fff&amp;vbahtmlprocessed=1" descr="preencoded.png">
            <a:hlinkClick r:id="rId3" action="ppaction://hlinksldjump"/>
          </p:cNvPr>
          <p:cNvPicPr>
            <a:picLocks noChangeAspect="1"/>
          </p:cNvPicPr>
          <p:nvPr/>
        </p:nvPicPr>
        <p:blipFill>
          <a:blip r:embed="rId2"/>
          <a:stretch>
            <a:fillRect/>
          </a:stretch>
        </p:blipFill>
        <p:spPr>
          <a:xfrm>
            <a:off x="6263640" y="3310128"/>
            <a:ext cx="539496" cy="539496"/>
          </a:xfrm>
          <a:prstGeom prst="rect">
            <a:avLst/>
          </a:prstGeom>
        </p:spPr>
      </p:pic>
      <p:sp>
        <p:nvSpPr>
          <p:cNvPr id="12" name="C_1#目录1:1536eef41?linknodeid=4e2751fff&amp;catalogrefid=4e2751fff&amp;vbahtmlprocessed=1&amp;bbb=1">
            <a:hlinkClick r:id="rId3" action="ppaction://hlinksldjump"/>
          </p:cNvPr>
          <p:cNvSpPr/>
          <p:nvPr/>
        </p:nvSpPr>
        <p:spPr>
          <a:xfrm>
            <a:off x="6309360" y="3429000"/>
            <a:ext cx="539496" cy="301752"/>
          </a:xfrm>
          <a:prstGeom prst="rect">
            <a:avLst/>
          </a:prstGeom>
          <a:noFill/>
        </p:spPr>
        <p:txBody>
          <a:bodyPr wrap="none" lIns="0" tIns="0" rIns="0" bIns="0" rtlCol="0" anchor="ctr"/>
          <a:lstStyle/>
          <a:p>
            <a:pPr algn="ctr" latinLnBrk="1">
              <a:lnSpc>
                <a:spcPts val="2300"/>
              </a:lnSpc>
            </a:pPr>
            <a:r>
              <a:rPr lang="en-US" altLang="zh-CN" sz="1900" b="1" i="0" dirty="0">
                <a:solidFill>
                  <a:srgbClr val="FFFFFF"/>
                </a:solidFill>
                <a:latin typeface="思源宋体 CN Heavy" pitchFamily="34" charset="0"/>
                <a:ea typeface="思源宋体 CN Heavy" pitchFamily="34" charset="-122"/>
                <a:cs typeface="思源宋体 CN Heavy" pitchFamily="34" charset="-120"/>
              </a:rPr>
              <a:t>04</a:t>
            </a:r>
            <a:endParaRPr lang="en-US" altLang="zh-CN" sz="1900" dirty="0"/>
          </a:p>
        </p:txBody>
      </p:sp>
      <p:sp>
        <p:nvSpPr>
          <p:cNvPr id="13" name="C_1#目录1:1536eef41?linknodeid=4e2751fff&amp;catalogrefid=4e2751fff&amp;vbahtmlprocessed=1&amp;bbb=1">
            <a:hlinkClick r:id="rId3" action="ppaction://hlinksldjump"/>
          </p:cNvPr>
          <p:cNvSpPr/>
          <p:nvPr/>
        </p:nvSpPr>
        <p:spPr>
          <a:xfrm>
            <a:off x="6867144" y="3310128"/>
            <a:ext cx="4425696" cy="539496"/>
          </a:xfrm>
          <a:prstGeom prst="rect">
            <a:avLst/>
          </a:prstGeom>
          <a:noFill/>
        </p:spPr>
        <p:txBody>
          <a:bodyPr wrap="none" lIns="0" tIns="0" rIns="0" bIns="0" rtlCol="0" anchor="ctr"/>
          <a:lstStyle/>
          <a:p>
            <a:pPr marL="71755" algn="l" latinLnBrk="1">
              <a:lnSpc>
                <a:spcPts val="2300"/>
              </a:lnSpc>
            </a:pPr>
            <a:r>
              <a:rPr lang="en-US" altLang="zh-CN" sz="1900" b="0" i="0" dirty="0">
                <a:solidFill>
                  <a:srgbClr val="FFFFFF"/>
                </a:solidFill>
                <a:latin typeface="思源宋体 CN" pitchFamily="34" charset="0"/>
                <a:ea typeface="思源宋体 CN" pitchFamily="34" charset="-122"/>
                <a:cs typeface="思源宋体 CN" pitchFamily="34" charset="-120"/>
              </a:rPr>
              <a:t>考点34</a:t>
            </a:r>
            <a:r>
              <a:rPr lang="en-US" altLang="zh-CN" sz="1900" b="0"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zh-CN" altLang="en-US" sz="1900" b="0" i="0" dirty="0">
                <a:solidFill>
                  <a:srgbClr val="FFFFFF"/>
                </a:solidFill>
                <a:latin typeface="思源宋体 CN" pitchFamily="34" charset="0"/>
                <a:ea typeface="思源宋体 CN" pitchFamily="34" charset="-122"/>
                <a:cs typeface="思源宋体 CN" pitchFamily="34" charset="-120"/>
              </a:rPr>
              <a:t>电解原理及其</a:t>
            </a:r>
            <a:r>
              <a:rPr lang="zh-CN" altLang="en-US" sz="1900" b="0" i="0" dirty="0">
                <a:solidFill>
                  <a:srgbClr val="FFFFFF"/>
                </a:solidFill>
                <a:latin typeface="思源宋体 CN" pitchFamily="34" charset="0"/>
                <a:ea typeface="思源宋体 CN" pitchFamily="34" charset="-122"/>
                <a:cs typeface="思源宋体 CN" pitchFamily="34" charset="-120"/>
              </a:rPr>
              <a:t>应用</a:t>
            </a:r>
            <a:endParaRPr lang="zh-CN" altLang="en-US" sz="1900" b="0" i="0" dirty="0">
              <a:solidFill>
                <a:srgbClr val="FFFFFF"/>
              </a:solidFill>
              <a:latin typeface="思源宋体 CN" pitchFamily="34" charset="0"/>
              <a:ea typeface="思源宋体 CN" pitchFamily="34" charset="-122"/>
              <a:cs typeface="思源宋体 CN" pitchFamily="34" charset="-120"/>
            </a:endParaRPr>
          </a:p>
        </p:txBody>
      </p:sp>
      <p:pic>
        <p:nvPicPr>
          <p:cNvPr id="14" name="C_1#目录1:1536eef41?linknodeid=a1229f781&amp;catalogrefid=a1229f781&amp;vbahtmlprocessed=1" descr="preencoded.png">
            <a:hlinkClick r:id="rId3" action="ppaction://hlinksldjump"/>
          </p:cNvPr>
          <p:cNvPicPr>
            <a:picLocks noChangeAspect="1"/>
          </p:cNvPicPr>
          <p:nvPr/>
        </p:nvPicPr>
        <p:blipFill>
          <a:blip r:embed="rId2"/>
          <a:stretch>
            <a:fillRect/>
          </a:stretch>
        </p:blipFill>
        <p:spPr>
          <a:xfrm>
            <a:off x="859536" y="4032504"/>
            <a:ext cx="539496" cy="539496"/>
          </a:xfrm>
          <a:prstGeom prst="rect">
            <a:avLst/>
          </a:prstGeom>
        </p:spPr>
      </p:pic>
      <p:sp>
        <p:nvSpPr>
          <p:cNvPr id="15" name="C_1#目录1:1536eef41?linknodeid=a1229f781&amp;catalogrefid=a1229f781&amp;vbahtmlprocessed=1&amp;bbb=1">
            <a:hlinkClick r:id="rId3" action="ppaction://hlinksldjump"/>
          </p:cNvPr>
          <p:cNvSpPr/>
          <p:nvPr/>
        </p:nvSpPr>
        <p:spPr>
          <a:xfrm>
            <a:off x="914400" y="4151376"/>
            <a:ext cx="539496" cy="301752"/>
          </a:xfrm>
          <a:prstGeom prst="rect">
            <a:avLst/>
          </a:prstGeom>
          <a:noFill/>
        </p:spPr>
        <p:txBody>
          <a:bodyPr wrap="none" lIns="0" tIns="0" rIns="0" bIns="0" rtlCol="0" anchor="ctr"/>
          <a:lstStyle/>
          <a:p>
            <a:pPr algn="ctr" latinLnBrk="1">
              <a:lnSpc>
                <a:spcPts val="2300"/>
              </a:lnSpc>
            </a:pPr>
            <a:r>
              <a:rPr lang="en-US" altLang="zh-CN" sz="1900" b="1" i="0" dirty="0">
                <a:solidFill>
                  <a:srgbClr val="FFFFFF"/>
                </a:solidFill>
                <a:latin typeface="思源宋体 CN Heavy" pitchFamily="34" charset="0"/>
                <a:ea typeface="思源宋体 CN Heavy" pitchFamily="34" charset="-122"/>
                <a:cs typeface="思源宋体 CN Heavy" pitchFamily="34" charset="-120"/>
              </a:rPr>
              <a:t>05</a:t>
            </a:r>
            <a:endParaRPr lang="en-US" altLang="zh-CN" sz="1900" dirty="0"/>
          </a:p>
        </p:txBody>
      </p:sp>
      <p:sp>
        <p:nvSpPr>
          <p:cNvPr id="16" name="C_1#目录1:1536eef41?linknodeid=a1229f781&amp;catalogrefid=a1229f781&amp;vbahtmlprocessed=1&amp;bbb=1&amp;hasbroken=1">
            <a:hlinkClick r:id="rId3" action="ppaction://hlinksldjump"/>
          </p:cNvPr>
          <p:cNvSpPr/>
          <p:nvPr/>
        </p:nvSpPr>
        <p:spPr>
          <a:xfrm>
            <a:off x="1472184" y="4032504"/>
            <a:ext cx="4425696" cy="539496"/>
          </a:xfrm>
          <a:prstGeom prst="rect">
            <a:avLst/>
          </a:prstGeom>
          <a:noFill/>
        </p:spPr>
        <p:txBody>
          <a:bodyPr wrap="none" lIns="0" tIns="0" rIns="0" bIns="0" rtlCol="0" anchor="ctr"/>
          <a:lstStyle/>
          <a:p>
            <a:pPr algn="l" latinLnBrk="1">
              <a:lnSpc>
                <a:spcPts val="2300"/>
              </a:lnSpc>
            </a:pPr>
            <a:r>
              <a:rPr lang="en-US" altLang="zh-CN" sz="1900" b="0" i="0" dirty="0">
                <a:solidFill>
                  <a:srgbClr val="FFFFFF"/>
                </a:solidFill>
                <a:latin typeface="思源宋体 CN" pitchFamily="34" charset="0"/>
                <a:ea typeface="思源宋体 CN" pitchFamily="34" charset="-122"/>
                <a:cs typeface="思源宋体 CN" pitchFamily="34" charset="-120"/>
              </a:rPr>
              <a:t>专题</a:t>
            </a:r>
            <a:r>
              <a:rPr lang="en-US" altLang="zh-CN" sz="1900" b="0" i="0">
                <a:solidFill>
                  <a:srgbClr val="FFFFFF"/>
                </a:solidFill>
                <a:latin typeface="思源宋体 CN" pitchFamily="34" charset="0"/>
                <a:ea typeface="思源宋体 CN" pitchFamily="34" charset="-122"/>
                <a:cs typeface="思源宋体 CN" pitchFamily="34" charset="-120"/>
              </a:rPr>
              <a:t>9</a:t>
            </a:r>
            <a:r>
              <a:rPr lang="en-US" altLang="zh-CN" sz="1900" b="0" i="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zh-CN" altLang="en-US" sz="1900" b="0" i="0">
                <a:solidFill>
                  <a:srgbClr val="FFFFFF"/>
                </a:solidFill>
                <a:latin typeface="思源宋体 CN" pitchFamily="34" charset="0"/>
                <a:ea typeface="思源宋体 CN" pitchFamily="34" charset="-122"/>
                <a:cs typeface="思源宋体 CN" pitchFamily="34" charset="-120"/>
              </a:rPr>
              <a:t>电化学装置的综合</a:t>
            </a:r>
            <a:r>
              <a:rPr lang="zh-CN" altLang="en-US" sz="1900" b="0" i="0">
                <a:solidFill>
                  <a:srgbClr val="FFFFFF"/>
                </a:solidFill>
                <a:latin typeface="思源宋体 CN" pitchFamily="34" charset="0"/>
                <a:ea typeface="思源宋体 CN" pitchFamily="34" charset="-122"/>
                <a:cs typeface="思源宋体 CN" pitchFamily="34" charset="-120"/>
              </a:rPr>
              <a:t>应用</a:t>
            </a:r>
            <a:endParaRPr lang="zh-CN" altLang="en-US" sz="1900" b="0" i="0">
              <a:solidFill>
                <a:srgbClr val="FFFFFF"/>
              </a:solidFill>
              <a:latin typeface="思源宋体 CN" pitchFamily="34" charset="0"/>
              <a:ea typeface="思源宋体 CN" pitchFamily="34" charset="-122"/>
              <a:cs typeface="思源宋体 CN" pitchFamily="34" charset="-12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1.</a:t>
            </a:r>
            <a:r>
              <a:rPr b="1">
                <a:latin typeface="微软雅黑" panose="020B0503020204020204" pitchFamily="34" charset="-122"/>
                <a:ea typeface="微软雅黑" panose="020B0503020204020204" pitchFamily="34" charset="-122"/>
                <a:cs typeface="微软雅黑" panose="020B0503020204020204" pitchFamily="34" charset="-122"/>
              </a:rPr>
              <a:t>原电池</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1"/>
            </p:custDataLst>
          </p:nvPr>
        </p:nvSpPr>
        <p:spPr>
          <a:xfrm>
            <a:off x="1075690" y="1737360"/>
            <a:ext cx="9895840" cy="1476375"/>
          </a:xfrm>
          <a:prstGeom prst="rect">
            <a:avLst/>
          </a:prstGeom>
          <a:noFill/>
          <a:ln w="9525">
            <a:noFill/>
          </a:ln>
        </p:spPr>
        <p:txBody>
          <a:bodyPr wrap="square">
            <a:spAutoFit/>
          </a:bodyPr>
          <a:p>
            <a:pPr indent="0" algn="l"/>
            <a:r>
              <a:rPr lang="en-US" b="0">
                <a:latin typeface="微软雅黑" panose="020B0503020204020204" pitchFamily="34" charset="-122"/>
                <a:ea typeface="微软雅黑" panose="020B0503020204020204" pitchFamily="34" charset="-122"/>
                <a:cs typeface="方正书宋_GBK" charset="0"/>
              </a:rPr>
              <a:t>(1)定义:把化学能转化为电能的装置。</a:t>
            </a:r>
            <a:endParaRPr lang="en-US" b="0">
              <a:latin typeface="微软雅黑" panose="020B0503020204020204" pitchFamily="34" charset="-122"/>
              <a:ea typeface="微软雅黑" panose="020B0503020204020204" pitchFamily="34" charset="-122"/>
              <a:cs typeface="方正书宋_GBK" charset="0"/>
            </a:endParaRPr>
          </a:p>
          <a:p>
            <a:pPr indent="0" algn="l"/>
            <a:r>
              <a:rPr lang="en-US" b="0">
                <a:latin typeface="微软雅黑" panose="020B0503020204020204" pitchFamily="34" charset="-122"/>
                <a:ea typeface="微软雅黑" panose="020B0503020204020204" pitchFamily="34" charset="-122"/>
                <a:cs typeface="方正书宋_GBK" charset="0"/>
              </a:rPr>
              <a:t>(2)形成条件</a:t>
            </a:r>
            <a:endParaRPr lang="en-US" b="0">
              <a:latin typeface="微软雅黑" panose="020B0503020204020204" pitchFamily="34" charset="-122"/>
              <a:ea typeface="微软雅黑" panose="020B0503020204020204" pitchFamily="34" charset="-122"/>
              <a:cs typeface="方正书宋_GBK" charset="0"/>
            </a:endParaRPr>
          </a:p>
          <a:p>
            <a:pPr indent="0" algn="l"/>
            <a:r>
              <a:rPr lang="en-US" b="0">
                <a:latin typeface="微软雅黑" panose="020B0503020204020204" pitchFamily="34" charset="-122"/>
                <a:ea typeface="微软雅黑" panose="020B0503020204020204" pitchFamily="34" charset="-122"/>
                <a:cs typeface="方正书宋_GBK" charset="0"/>
              </a:rPr>
              <a:t>①能自发进行的氧化还原反应。</a:t>
            </a:r>
            <a:endParaRPr lang="en-US" b="0">
              <a:latin typeface="微软雅黑" panose="020B0503020204020204" pitchFamily="34" charset="-122"/>
              <a:ea typeface="微软雅黑" panose="020B0503020204020204" pitchFamily="34" charset="-122"/>
              <a:cs typeface="方正书宋_GBK" charset="0"/>
            </a:endParaRPr>
          </a:p>
          <a:p>
            <a:pPr indent="0" algn="l"/>
            <a:r>
              <a:rPr lang="en-US" b="0">
                <a:latin typeface="微软雅黑" panose="020B0503020204020204" pitchFamily="34" charset="-122"/>
                <a:ea typeface="微软雅黑" panose="020B0503020204020204" pitchFamily="34" charset="-122"/>
                <a:cs typeface="方正书宋_GBK" charset="0"/>
              </a:rPr>
              <a:t>②两个活动性不同的电极(燃料电池的两个电极可以相同)。</a:t>
            </a:r>
            <a:endParaRPr lang="en-US" b="0">
              <a:latin typeface="微软雅黑" panose="020B0503020204020204" pitchFamily="34" charset="-122"/>
              <a:ea typeface="微软雅黑" panose="020B0503020204020204" pitchFamily="34" charset="-122"/>
              <a:cs typeface="方正书宋_GBK" charset="0"/>
            </a:endParaRPr>
          </a:p>
          <a:p>
            <a:pPr indent="0" algn="l"/>
            <a:r>
              <a:rPr lang="en-US" b="0">
                <a:latin typeface="微软雅黑" panose="020B0503020204020204" pitchFamily="34" charset="-122"/>
                <a:ea typeface="微软雅黑" panose="020B0503020204020204" pitchFamily="34" charset="-122"/>
                <a:cs typeface="方正书宋_GBK" charset="0"/>
              </a:rPr>
              <a:t>③形成闭合回路,需满足两个条件:a.两电极直接或间接接触;b.两电极插入电解质溶液或熔融电解质。</a:t>
            </a:r>
            <a:endParaRPr lang="en-US" b="0">
              <a:latin typeface="微软雅黑" panose="020B0503020204020204" pitchFamily="34" charset="-122"/>
              <a:ea typeface="微软雅黑" panose="020B0503020204020204" pitchFamily="34" charset="-122"/>
              <a:cs typeface="方正书宋_GBK" charset="0"/>
            </a:endParaRPr>
          </a:p>
        </p:txBody>
      </p:sp>
      <p:sp>
        <p:nvSpPr>
          <p:cNvPr id="6" name="文本框 5"/>
          <p:cNvSpPr txBox="1"/>
          <p:nvPr>
            <p:custDataLst>
              <p:tags r:id="rId2"/>
            </p:custDataLst>
          </p:nvPr>
        </p:nvSpPr>
        <p:spPr>
          <a:xfrm>
            <a:off x="755015" y="3509010"/>
            <a:ext cx="3508375" cy="368300"/>
          </a:xfrm>
          <a:prstGeom prst="rect">
            <a:avLst/>
          </a:prstGeom>
          <a:noFill/>
        </p:spPr>
        <p:txBody>
          <a:bodyPr wrap="square" rtlCol="0">
            <a:spAutoFit/>
          </a:bodyPr>
          <a:p>
            <a:r>
              <a:rPr lang="en-US" b="1">
                <a:latin typeface="微软雅黑" panose="020B0503020204020204" pitchFamily="34" charset="-122"/>
                <a:ea typeface="微软雅黑" panose="020B0503020204020204" pitchFamily="34" charset="-122"/>
                <a:cs typeface="微软雅黑" panose="020B0503020204020204" pitchFamily="34" charset="-122"/>
              </a:rPr>
              <a:t>2.原电池工作原理</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3"/>
            </p:custDataLst>
          </p:nvPr>
        </p:nvSpPr>
        <p:spPr>
          <a:xfrm>
            <a:off x="1075690" y="3877310"/>
            <a:ext cx="9895840" cy="645160"/>
          </a:xfrm>
          <a:prstGeom prst="rect">
            <a:avLst/>
          </a:prstGeom>
          <a:noFill/>
          <a:ln w="9525">
            <a:noFill/>
          </a:ln>
        </p:spPr>
        <p:txBody>
          <a:bodyPr wrap="square">
            <a:spAutoFit/>
          </a:bodyPr>
          <a:p>
            <a:pPr indent="0" algn="l"/>
            <a:r>
              <a:rPr lang="en-US" b="0">
                <a:latin typeface="微软雅黑" panose="020B0503020204020204" pitchFamily="34" charset="-122"/>
                <a:ea typeface="微软雅黑" panose="020B0503020204020204" pitchFamily="34" charset="-122"/>
                <a:cs typeface="方正书宋_GBK" charset="0"/>
              </a:rPr>
              <a:t>电子流向(外电路):负极→导线→正极(电流方向与电子流向相反)。</a:t>
            </a:r>
            <a:endParaRPr lang="en-US" b="0">
              <a:latin typeface="微软雅黑" panose="020B0503020204020204" pitchFamily="34" charset="-122"/>
              <a:ea typeface="微软雅黑" panose="020B0503020204020204" pitchFamily="34" charset="-122"/>
              <a:cs typeface="方正书宋_GBK" charset="0"/>
            </a:endParaRPr>
          </a:p>
          <a:p>
            <a:pPr indent="0" algn="l"/>
            <a:r>
              <a:rPr lang="en-US" b="0">
                <a:latin typeface="微软雅黑" panose="020B0503020204020204" pitchFamily="34" charset="-122"/>
                <a:ea typeface="微软雅黑" panose="020B0503020204020204" pitchFamily="34" charset="-122"/>
                <a:cs typeface="方正书宋_GBK" charset="0"/>
              </a:rPr>
              <a:t>离子流向(内电路):阴离子向负极移动,阳离子向正极移动。</a:t>
            </a:r>
            <a:endParaRPr lang="en-US" b="0">
              <a:latin typeface="微软雅黑" panose="020B0503020204020204" pitchFamily="34" charset="-122"/>
              <a:ea typeface="微软雅黑" panose="020B0503020204020204" pitchFamily="34" charset="-122"/>
              <a:cs typeface="方正书宋_GBK" charset="0"/>
            </a:endParaRPr>
          </a:p>
        </p:txBody>
      </p:sp>
      <p:sp>
        <p:nvSpPr>
          <p:cNvPr id="8" name="文本框 7"/>
          <p:cNvSpPr txBox="1"/>
          <p:nvPr>
            <p:custDataLst>
              <p:tags r:id="rId4"/>
            </p:custDataLst>
          </p:nvPr>
        </p:nvSpPr>
        <p:spPr>
          <a:xfrm>
            <a:off x="960120" y="4662805"/>
            <a:ext cx="1292860"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易错警示</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5"/>
            </p:custDataLst>
          </p:nvPr>
        </p:nvGraphicFramePr>
        <p:xfrm>
          <a:off x="1075690" y="5171123"/>
          <a:ext cx="10692130" cy="393700"/>
        </p:xfrm>
        <a:graphic>
          <a:graphicData uri="http://schemas.openxmlformats.org/presentationml/2006/ole">
            <mc:AlternateContent xmlns:mc="http://schemas.openxmlformats.org/markup-compatibility/2006">
              <mc:Choice xmlns:v="urn:schemas-microsoft-com:vml" Requires="v">
                <p:oleObj spid="_x0000_s11" name="" r:id="rId6" imgW="10706100" imgH="409575" progId="Word.Document.8">
                  <p:embed/>
                </p:oleObj>
              </mc:Choice>
              <mc:Fallback>
                <p:oleObj name="" r:id="rId6" imgW="10706100" imgH="409575" progId="Word.Document.8">
                  <p:embed/>
                  <p:pic>
                    <p:nvPicPr>
                      <p:cNvPr id="0" name="图片 7"/>
                      <p:cNvPicPr/>
                      <p:nvPr/>
                    </p:nvPicPr>
                    <p:blipFill>
                      <a:blip r:embed="rId7"/>
                      <a:stretch>
                        <a:fillRect/>
                      </a:stretch>
                    </p:blipFill>
                    <p:spPr>
                      <a:xfrm>
                        <a:off x="1075690" y="5171123"/>
                        <a:ext cx="10692130" cy="3937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3.金属腐蚀的类型</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1"/>
            </p:custDataLst>
          </p:nvPr>
        </p:nvSpPr>
        <p:spPr>
          <a:xfrm>
            <a:off x="1075690" y="1737360"/>
            <a:ext cx="9895840" cy="368300"/>
          </a:xfrm>
          <a:prstGeom prst="rect">
            <a:avLst/>
          </a:prstGeom>
          <a:noFill/>
          <a:ln w="9525">
            <a:noFill/>
          </a:ln>
        </p:spPr>
        <p:txBody>
          <a:bodyPr wrap="square">
            <a:spAutoFit/>
          </a:bodyPr>
          <a:p>
            <a:pPr indent="0" algn="l"/>
            <a:r>
              <a:rPr lang="en-US" b="0">
                <a:latin typeface="微软雅黑" panose="020B0503020204020204" pitchFamily="34" charset="-122"/>
                <a:ea typeface="微软雅黑" panose="020B0503020204020204" pitchFamily="34" charset="-122"/>
                <a:cs typeface="方正书宋_GBK" charset="0"/>
              </a:rPr>
              <a:t>(1)化学腐蚀与电化学腐蚀的比较</a:t>
            </a:r>
            <a:endParaRPr lang="en-US" b="0">
              <a:latin typeface="微软雅黑" panose="020B0503020204020204" pitchFamily="34" charset="-122"/>
              <a:ea typeface="微软雅黑" panose="020B0503020204020204" pitchFamily="34" charset="-122"/>
              <a:cs typeface="方正书宋_GBK" charset="0"/>
            </a:endParaRPr>
          </a:p>
        </p:txBody>
      </p:sp>
      <p:pic>
        <p:nvPicPr>
          <p:cNvPr id="5" name="图片 4"/>
          <p:cNvPicPr>
            <a:picLocks noChangeAspect="1"/>
          </p:cNvPicPr>
          <p:nvPr>
            <p:custDataLst>
              <p:tags r:id="rId2"/>
            </p:custDataLst>
          </p:nvPr>
        </p:nvPicPr>
        <p:blipFill>
          <a:blip r:embed="rId3"/>
          <a:stretch>
            <a:fillRect/>
          </a:stretch>
        </p:blipFill>
        <p:spPr>
          <a:xfrm>
            <a:off x="2642870" y="2212340"/>
            <a:ext cx="4765040" cy="3016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3.金属腐蚀的类型</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1"/>
            </p:custDataLst>
          </p:nvPr>
        </p:nvSpPr>
        <p:spPr>
          <a:xfrm>
            <a:off x="1075690" y="1791335"/>
            <a:ext cx="9895840" cy="368300"/>
          </a:xfrm>
          <a:prstGeom prst="rect">
            <a:avLst/>
          </a:prstGeom>
          <a:noFill/>
          <a:ln w="9525">
            <a:noFill/>
          </a:ln>
        </p:spPr>
        <p:txBody>
          <a:bodyPr wrap="square">
            <a:spAutoFit/>
          </a:bodyPr>
          <a:p>
            <a:pPr indent="0" algn="l"/>
            <a:r>
              <a:rPr lang="en-US" b="0">
                <a:latin typeface="微软雅黑" panose="020B0503020204020204" pitchFamily="34" charset="-122"/>
                <a:ea typeface="微软雅黑" panose="020B0503020204020204" pitchFamily="34" charset="-122"/>
                <a:cs typeface="方正书宋_GBK" charset="0"/>
              </a:rPr>
              <a:t>(2)析氢腐蚀和吸氧腐蚀(以Fe为例)</a:t>
            </a:r>
            <a:endParaRPr lang="en-US" b="0">
              <a:latin typeface="微软雅黑" panose="020B0503020204020204" pitchFamily="34" charset="-122"/>
              <a:ea typeface="微软雅黑" panose="020B0503020204020204" pitchFamily="34" charset="-122"/>
              <a:cs typeface="方正书宋_GBK" charset="0"/>
            </a:endParaRPr>
          </a:p>
        </p:txBody>
      </p:sp>
      <p:pic>
        <p:nvPicPr>
          <p:cNvPr id="5" name="图片 4"/>
          <p:cNvPicPr>
            <a:picLocks noChangeAspect="1"/>
          </p:cNvPicPr>
          <p:nvPr>
            <p:custDataLst>
              <p:tags r:id="rId2"/>
            </p:custDataLst>
          </p:nvPr>
        </p:nvPicPr>
        <p:blipFill>
          <a:blip r:embed="rId3"/>
          <a:stretch>
            <a:fillRect/>
          </a:stretch>
        </p:blipFill>
        <p:spPr>
          <a:xfrm>
            <a:off x="960120" y="2649220"/>
            <a:ext cx="4638675" cy="152400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6096000" y="1958340"/>
            <a:ext cx="4743450" cy="3790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8" name="文本框 7"/>
          <p:cNvSpPr txBox="1"/>
          <p:nvPr>
            <p:custDataLst>
              <p:tags r:id="rId1"/>
            </p:custDataLst>
          </p:nvPr>
        </p:nvSpPr>
        <p:spPr>
          <a:xfrm>
            <a:off x="960120" y="1778000"/>
            <a:ext cx="1292860"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归纳总结</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2"/>
            </p:custDataLst>
          </p:nvPr>
        </p:nvGraphicFramePr>
        <p:xfrm>
          <a:off x="1372870" y="2537778"/>
          <a:ext cx="10692130" cy="1924050"/>
        </p:xfrm>
        <a:graphic>
          <a:graphicData uri="http://schemas.openxmlformats.org/presentationml/2006/ole">
            <mc:AlternateContent xmlns:mc="http://schemas.openxmlformats.org/markup-compatibility/2006">
              <mc:Choice xmlns:v="urn:schemas-microsoft-com:vml" Requires="v">
                <p:oleObj spid="_x0000_s11" name="" r:id="rId3" imgW="10706100" imgH="2000250" progId="Word.Document.8">
                  <p:embed/>
                </p:oleObj>
              </mc:Choice>
              <mc:Fallback>
                <p:oleObj name="" r:id="rId3" imgW="10706100" imgH="2000250" progId="Word.Document.8">
                  <p:embed/>
                  <p:pic>
                    <p:nvPicPr>
                      <p:cNvPr id="0" name="图片 7"/>
                      <p:cNvPicPr/>
                      <p:nvPr/>
                    </p:nvPicPr>
                    <p:blipFill>
                      <a:blip r:embed="rId4"/>
                      <a:stretch>
                        <a:fillRect/>
                      </a:stretch>
                    </p:blipFill>
                    <p:spPr>
                      <a:xfrm>
                        <a:off x="1372870" y="2537778"/>
                        <a:ext cx="10692130" cy="19240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645160"/>
          </a:xfrm>
          <a:prstGeom prst="rect">
            <a:avLst/>
          </a:prstGeom>
          <a:noFill/>
        </p:spPr>
        <p:txBody>
          <a:bodyPr wrap="square" rtlCol="0">
            <a:spAutoFit/>
          </a:bodyPr>
          <a:lstStyle/>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600分考点　能力提升</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4.金属的防护</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20750" y="1630363"/>
          <a:ext cx="10692130" cy="3633470"/>
        </p:xfrm>
        <a:graphic>
          <a:graphicData uri="http://schemas.openxmlformats.org/presentationml/2006/ole">
            <mc:AlternateContent xmlns:mc="http://schemas.openxmlformats.org/markup-compatibility/2006">
              <mc:Choice xmlns:v="urn:schemas-microsoft-com:vml" Requires="v">
                <p:oleObj spid="_x0000_s11"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920750" y="1630363"/>
                        <a:ext cx="10692130" cy="36334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原电池的结构分析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79500" y="1739583"/>
          <a:ext cx="10692130" cy="2104390"/>
        </p:xfrm>
        <a:graphic>
          <a:graphicData uri="http://schemas.openxmlformats.org/presentationml/2006/ole">
            <mc:AlternateContent xmlns:mc="http://schemas.openxmlformats.org/markup-compatibility/2006">
              <mc:Choice xmlns:v="urn:schemas-microsoft-com:vml" Requires="v">
                <p:oleObj spid="_x0000_s9" name="" r:id="rId2" imgW="10706100" imgH="2190750" progId="Word.Document.8">
                  <p:embed/>
                </p:oleObj>
              </mc:Choice>
              <mc:Fallback>
                <p:oleObj name="" r:id="rId2" imgW="10706100" imgH="2190750" progId="Word.Document.8">
                  <p:embed/>
                  <p:pic>
                    <p:nvPicPr>
                      <p:cNvPr id="0" name="图片 7"/>
                      <p:cNvPicPr/>
                      <p:nvPr/>
                    </p:nvPicPr>
                    <p:blipFill>
                      <a:blip r:embed="rId3"/>
                      <a:stretch>
                        <a:fillRect/>
                      </a:stretch>
                    </p:blipFill>
                    <p:spPr>
                      <a:xfrm>
                        <a:off x="1079500" y="1739583"/>
                        <a:ext cx="10692130" cy="2104390"/>
                      </a:xfrm>
                      <a:prstGeom prst="rect">
                        <a:avLst/>
                      </a:prstGeom>
                    </p:spPr>
                  </p:pic>
                </p:oleObj>
              </mc:Fallback>
            </mc:AlternateContent>
          </a:graphicData>
        </a:graphic>
      </p:graphicFrame>
      <p:pic>
        <p:nvPicPr>
          <p:cNvPr id="5" name="图片 4"/>
          <p:cNvPicPr>
            <a:picLocks noChangeAspect="1"/>
          </p:cNvPicPr>
          <p:nvPr>
            <p:custDataLst>
              <p:tags r:id="rId4"/>
            </p:custDataLst>
          </p:nvPr>
        </p:nvPicPr>
        <p:blipFill>
          <a:blip r:embed="rId5"/>
          <a:stretch>
            <a:fillRect/>
          </a:stretch>
        </p:blipFill>
        <p:spPr>
          <a:xfrm>
            <a:off x="6905625" y="2455545"/>
            <a:ext cx="4415790" cy="3875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原电池的结构分析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1"/>
            </p:custDataLst>
          </p:nvPr>
        </p:nvSpPr>
        <p:spPr>
          <a:xfrm>
            <a:off x="960120" y="1778000"/>
            <a:ext cx="435927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拓展延伸        判断正负极的特殊情况</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2"/>
            </p:custDataLst>
          </p:nvPr>
        </p:nvGraphicFramePr>
        <p:xfrm>
          <a:off x="960120" y="2392363"/>
          <a:ext cx="10692130" cy="1924050"/>
        </p:xfrm>
        <a:graphic>
          <a:graphicData uri="http://schemas.openxmlformats.org/presentationml/2006/ole">
            <mc:AlternateContent xmlns:mc="http://schemas.openxmlformats.org/markup-compatibility/2006">
              <mc:Choice xmlns:v="urn:schemas-microsoft-com:vml" Requires="v">
                <p:oleObj spid="_x0000_s11" name="" r:id="rId3" imgW="10706100" imgH="2000250" progId="Word.Document.8">
                  <p:embed/>
                </p:oleObj>
              </mc:Choice>
              <mc:Fallback>
                <p:oleObj name="" r:id="rId3" imgW="10706100" imgH="2000250" progId="Word.Document.8">
                  <p:embed/>
                  <p:pic>
                    <p:nvPicPr>
                      <p:cNvPr id="0" name="图片 7"/>
                      <p:cNvPicPr/>
                      <p:nvPr/>
                    </p:nvPicPr>
                    <p:blipFill>
                      <a:blip r:embed="rId4"/>
                      <a:stretch>
                        <a:fillRect/>
                      </a:stretch>
                    </p:blipFill>
                    <p:spPr>
                      <a:xfrm>
                        <a:off x="960120" y="2392363"/>
                        <a:ext cx="10692130" cy="19240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918210" y="1767523"/>
          <a:ext cx="10692130" cy="3632200"/>
        </p:xfrm>
        <a:graphic>
          <a:graphicData uri="http://schemas.openxmlformats.org/presentationml/2006/ole">
            <mc:AlternateContent xmlns:mc="http://schemas.openxmlformats.org/markup-compatibility/2006">
              <mc:Choice xmlns:v="urn:schemas-microsoft-com:vml" Requires="v">
                <p:oleObj spid="_x0000_s9"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918210" y="1767523"/>
                        <a:ext cx="10692130" cy="363220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1108055" y="2139950"/>
            <a:ext cx="28892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9182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4103053"/>
          <a:ext cx="10692130" cy="970280"/>
        </p:xfrm>
        <a:graphic>
          <a:graphicData uri="http://schemas.openxmlformats.org/presentationml/2006/ole">
            <mc:AlternateContent xmlns:mc="http://schemas.openxmlformats.org/markup-compatibility/2006">
              <mc:Choice xmlns:v="urn:schemas-microsoft-com:vml" Requires="v">
                <p:oleObj spid="_x0000_s11" name="" r:id="rId2" imgW="10706100" imgH="1009650" progId="Word.Document.8">
                  <p:embed/>
                </p:oleObj>
              </mc:Choice>
              <mc:Fallback>
                <p:oleObj name="" r:id="rId2" imgW="10706100" imgH="1009650" progId="Word.Document.8">
                  <p:embed/>
                  <p:pic>
                    <p:nvPicPr>
                      <p:cNvPr id="0" name="图片 7"/>
                      <p:cNvPicPr/>
                      <p:nvPr/>
                    </p:nvPicPr>
                    <p:blipFill>
                      <a:blip r:embed="rId3"/>
                      <a:stretch>
                        <a:fillRect/>
                      </a:stretch>
                    </p:blipFill>
                    <p:spPr>
                      <a:xfrm>
                        <a:off x="749935" y="4103053"/>
                        <a:ext cx="10692130" cy="970280"/>
                      </a:xfrm>
                      <a:prstGeom prst="rect">
                        <a:avLst/>
                      </a:prstGeom>
                    </p:spPr>
                  </p:pic>
                </p:oleObj>
              </mc:Fallback>
            </mc:AlternateContent>
          </a:graphicData>
        </a:graphic>
      </p:graphicFrame>
      <p:sp>
        <p:nvSpPr>
          <p:cNvPr id="8" name="文本框 7"/>
          <p:cNvSpPr txBox="1"/>
          <p:nvPr>
            <p:custDataLst>
              <p:tags r:id="rId4"/>
            </p:custDataLst>
          </p:nvPr>
        </p:nvSpPr>
        <p:spPr>
          <a:xfrm>
            <a:off x="960120" y="1324610"/>
            <a:ext cx="1540510"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信息梳理</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960120" y="1846580"/>
          <a:ext cx="10692130" cy="2108835"/>
        </p:xfrm>
        <a:graphic>
          <a:graphicData uri="http://schemas.openxmlformats.org/presentationml/2006/ole">
            <mc:AlternateContent xmlns:mc="http://schemas.openxmlformats.org/markup-compatibility/2006">
              <mc:Choice xmlns:v="urn:schemas-microsoft-com:vml" Requires="v">
                <p:oleObj spid="_x0000_s4" name="" r:id="rId6" imgW="10706100" imgH="2190750" progId="Word.Document.8">
                  <p:embed/>
                </p:oleObj>
              </mc:Choice>
              <mc:Fallback>
                <p:oleObj name="" r:id="rId6" imgW="10706100" imgH="2190750" progId="Word.Document.8">
                  <p:embed/>
                  <p:pic>
                    <p:nvPicPr>
                      <p:cNvPr id="0" name="图片 7"/>
                      <p:cNvPicPr/>
                      <p:nvPr/>
                    </p:nvPicPr>
                    <p:blipFill>
                      <a:blip r:embed="rId7"/>
                      <a:stretch>
                        <a:fillRect/>
                      </a:stretch>
                    </p:blipFill>
                    <p:spPr>
                      <a:xfrm>
                        <a:off x="960120" y="1846580"/>
                        <a:ext cx="10692130" cy="210883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原电池电极反应式的书写</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3460" y="1630363"/>
          <a:ext cx="10692130" cy="1346200"/>
        </p:xfrm>
        <a:graphic>
          <a:graphicData uri="http://schemas.openxmlformats.org/presentationml/2006/ole">
            <mc:AlternateContent xmlns:mc="http://schemas.openxmlformats.org/markup-compatibility/2006">
              <mc:Choice xmlns:v="urn:schemas-microsoft-com:vml" Requires="v">
                <p:oleObj spid="_x0000_s9"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1013460" y="1630363"/>
                        <a:ext cx="10692130" cy="1346200"/>
                      </a:xfrm>
                      <a:prstGeom prst="rect">
                        <a:avLst/>
                      </a:prstGeom>
                    </p:spPr>
                  </p:pic>
                </p:oleObj>
              </mc:Fallback>
            </mc:AlternateContent>
          </a:graphicData>
        </a:graphic>
      </p:graphicFrame>
      <p:pic>
        <p:nvPicPr>
          <p:cNvPr id="5" name="图片 4"/>
          <p:cNvPicPr>
            <a:picLocks noChangeAspect="1"/>
          </p:cNvPicPr>
          <p:nvPr>
            <p:custDataLst>
              <p:tags r:id="rId4"/>
            </p:custDataLst>
          </p:nvPr>
        </p:nvPicPr>
        <p:blipFill>
          <a:blip r:embed="rId5"/>
          <a:stretch>
            <a:fillRect/>
          </a:stretch>
        </p:blipFill>
        <p:spPr>
          <a:xfrm>
            <a:off x="3105785" y="2741930"/>
            <a:ext cx="6249670" cy="2706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2#6844f4a85.fixed?parentnodeid=1536eef41&amp;color=0,0,0&amp;vbahtmlprocessed=1" descr="preencoded.png"/>
          <p:cNvPicPr>
            <a:picLocks noChangeAspect="1"/>
          </p:cNvPicPr>
          <p:nvPr/>
        </p:nvPicPr>
        <p:blipFill>
          <a:blip r:embed="rId1"/>
          <a:stretch>
            <a:fillRect/>
          </a:stretch>
        </p:blipFill>
        <p:spPr>
          <a:xfrm>
            <a:off x="987552" y="2286000"/>
            <a:ext cx="2496312" cy="2587752"/>
          </a:xfrm>
          <a:prstGeom prst="rect">
            <a:avLst/>
          </a:prstGeom>
        </p:spPr>
      </p:pic>
      <p:sp>
        <p:nvSpPr>
          <p:cNvPr id="3" name="C_2#6844f4a85.fixed?parentnodeid=1536eef41&amp;color=255,255,255&amp;vbahtmlprocessed=1&amp;bbb=1"/>
          <p:cNvSpPr/>
          <p:nvPr/>
        </p:nvSpPr>
        <p:spPr>
          <a:xfrm>
            <a:off x="1463040" y="2798064"/>
            <a:ext cx="1536192" cy="1536192"/>
          </a:xfrm>
          <a:prstGeom prst="rect">
            <a:avLst/>
          </a:prstGeom>
          <a:noFill/>
        </p:spPr>
        <p:txBody>
          <a:bodyPr wrap="none" lIns="0" tIns="0" rIns="0" bIns="0" rtlCol="0" anchor="ctr"/>
          <a:lstStyle/>
          <a:p>
            <a:pPr algn="ctr" latinLnBrk="1">
              <a:lnSpc>
                <a:spcPts val="8200"/>
              </a:lnSpc>
            </a:pPr>
            <a:r>
              <a:rPr lang="en-US" altLang="zh-CN" sz="6600" b="1" i="0" dirty="0">
                <a:solidFill>
                  <a:srgbClr val="FFFFFF"/>
                </a:solidFill>
                <a:latin typeface="Calibri (标题)" pitchFamily="34" charset="0"/>
                <a:ea typeface="黑体" panose="02010609060101010101" charset="-122"/>
                <a:cs typeface="Calibri (标题)" pitchFamily="34" charset="-120"/>
              </a:rPr>
              <a:t>01</a:t>
            </a:r>
            <a:endParaRPr lang="en-US" altLang="zh-CN" sz="6600" dirty="0"/>
          </a:p>
        </p:txBody>
      </p:sp>
      <p:sp>
        <p:nvSpPr>
          <p:cNvPr id="4" name="C_2_BD#6844f4a85.fixed?parentnodeid=1536eef41&amp;color=255,255,255&amp;vbahtmlprocessed=1&amp;bbb=1"/>
          <p:cNvSpPr/>
          <p:nvPr/>
        </p:nvSpPr>
        <p:spPr>
          <a:xfrm>
            <a:off x="3904488" y="2286000"/>
            <a:ext cx="7562088" cy="1078992"/>
          </a:xfrm>
          <a:prstGeom prst="rect">
            <a:avLst/>
          </a:prstGeom>
          <a:noFill/>
        </p:spPr>
        <p:txBody>
          <a:bodyPr wrap="none" lIns="0" tIns="0" rIns="0" bIns="0" rtlCol="0" anchor="ctr"/>
          <a:lstStyle/>
          <a:p>
            <a:pPr algn="ctr" latinLnBrk="1">
              <a:lnSpc>
                <a:spcPts val="6600"/>
              </a:lnSpc>
            </a:pPr>
            <a:r>
              <a:rPr lang="en-US" altLang="zh-CN" sz="5400" b="1" i="0" dirty="0">
                <a:solidFill>
                  <a:srgbClr val="FFFFFF"/>
                </a:solidFill>
                <a:latin typeface="思源宋体 CN Heavy" pitchFamily="34" charset="0"/>
                <a:ea typeface="思源宋体 CN Heavy" pitchFamily="34" charset="-122"/>
                <a:cs typeface="思源宋体 CN Heavy" pitchFamily="34" charset="-120"/>
              </a:rPr>
              <a:t>考点31</a:t>
            </a:r>
            <a:endParaRPr lang="en-US" altLang="zh-CN" sz="5400" dirty="0"/>
          </a:p>
        </p:txBody>
      </p:sp>
      <p:sp>
        <p:nvSpPr>
          <p:cNvPr id="5" name="C_2_BD#6844f4a85.fixed?parentnodeid=1536eef41&amp;color=255,255,255&amp;vbahtmlprocessed=1&amp;bbb=1"/>
          <p:cNvSpPr/>
          <p:nvPr/>
        </p:nvSpPr>
        <p:spPr>
          <a:xfrm>
            <a:off x="4761738" y="3429000"/>
            <a:ext cx="7870825" cy="1837944"/>
          </a:xfrm>
          <a:prstGeom prst="rect">
            <a:avLst/>
          </a:prstGeom>
          <a:noFill/>
        </p:spPr>
        <p:txBody>
          <a:bodyPr wrap="none" lIns="0" tIns="0" rIns="0" bIns="0" rtlCol="0" anchor="t"/>
          <a:lstStyle/>
          <a:p>
            <a:pPr latinLnBrk="1">
              <a:lnSpc>
                <a:spcPts val="6600"/>
              </a:lnSpc>
            </a:pPr>
            <a:r>
              <a:rPr lang="zh-CN" altLang="en-US" sz="5400" b="1" i="0" dirty="0">
                <a:solidFill>
                  <a:srgbClr val="FFFFFF"/>
                </a:solidFill>
                <a:latin typeface="思源宋体 CN Heavy" pitchFamily="34" charset="0"/>
                <a:ea typeface="思源宋体 CN Heavy" pitchFamily="34" charset="-122"/>
                <a:cs typeface="思源宋体 CN Heavy" pitchFamily="34" charset="-120"/>
              </a:rPr>
              <a:t>化学反应的</a:t>
            </a:r>
            <a:r>
              <a:rPr lang="zh-CN" altLang="en-US" sz="5400" b="1" i="0" dirty="0">
                <a:solidFill>
                  <a:srgbClr val="FFFFFF"/>
                </a:solidFill>
                <a:latin typeface="思源宋体 CN Heavy" pitchFamily="34" charset="0"/>
                <a:ea typeface="思源宋体 CN Heavy" pitchFamily="34" charset="-122"/>
                <a:cs typeface="思源宋体 CN Heavy" pitchFamily="34" charset="-120"/>
              </a:rPr>
              <a:t>热效应</a:t>
            </a:r>
            <a:endParaRPr lang="zh-CN" altLang="en-US" sz="5400" b="1" i="0" dirty="0">
              <a:solidFill>
                <a:srgbClr val="FFFFFF"/>
              </a:solidFill>
              <a:latin typeface="思源宋体 CN Heavy" pitchFamily="34" charset="0"/>
              <a:ea typeface="思源宋体 CN Heavy" pitchFamily="34" charset="-122"/>
              <a:cs typeface="思源宋体 CN Heavy" pitchFamily="34" charset="-12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原电池电极反应式的书写</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3460" y="1748790"/>
          <a:ext cx="10692130" cy="4011295"/>
        </p:xfrm>
        <a:graphic>
          <a:graphicData uri="http://schemas.openxmlformats.org/presentationml/2006/ole">
            <mc:AlternateContent xmlns:mc="http://schemas.openxmlformats.org/markup-compatibility/2006">
              <mc:Choice xmlns:v="urn:schemas-microsoft-com:vml" Requires="v">
                <p:oleObj spid="_x0000_s9" name="" r:id="rId2" imgW="10706100" imgH="4171950" progId="Word.Document.8">
                  <p:embed/>
                </p:oleObj>
              </mc:Choice>
              <mc:Fallback>
                <p:oleObj name="" r:id="rId2" imgW="10706100" imgH="4171950" progId="Word.Document.8">
                  <p:embed/>
                  <p:pic>
                    <p:nvPicPr>
                      <p:cNvPr id="0" name="图片 7"/>
                      <p:cNvPicPr/>
                      <p:nvPr/>
                    </p:nvPicPr>
                    <p:blipFill>
                      <a:blip r:embed="rId3"/>
                      <a:stretch>
                        <a:fillRect/>
                      </a:stretch>
                    </p:blipFill>
                    <p:spPr>
                      <a:xfrm>
                        <a:off x="1013460" y="1748790"/>
                        <a:ext cx="10692130" cy="401129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原电池电极反应式的书写</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3460" y="2060258"/>
          <a:ext cx="10692130" cy="2109470"/>
        </p:xfrm>
        <a:graphic>
          <a:graphicData uri="http://schemas.openxmlformats.org/presentationml/2006/ole">
            <mc:AlternateContent xmlns:mc="http://schemas.openxmlformats.org/markup-compatibility/2006">
              <mc:Choice xmlns:v="urn:schemas-microsoft-com:vml" Requires="v">
                <p:oleObj spid="_x0000_s9" name="" r:id="rId2" imgW="10706100" imgH="2190750" progId="Word.Document.8">
                  <p:embed/>
                </p:oleObj>
              </mc:Choice>
              <mc:Fallback>
                <p:oleObj name="" r:id="rId2" imgW="10706100" imgH="2190750" progId="Word.Document.8">
                  <p:embed/>
                  <p:pic>
                    <p:nvPicPr>
                      <p:cNvPr id="0" name="图片 7"/>
                      <p:cNvPicPr/>
                      <p:nvPr/>
                    </p:nvPicPr>
                    <p:blipFill>
                      <a:blip r:embed="rId3"/>
                      <a:stretch>
                        <a:fillRect/>
                      </a:stretch>
                    </p:blipFill>
                    <p:spPr>
                      <a:xfrm>
                        <a:off x="1013460" y="2060258"/>
                        <a:ext cx="10692130" cy="21094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444625"/>
          <a:ext cx="10692130" cy="4392295"/>
        </p:xfrm>
        <a:graphic>
          <a:graphicData uri="http://schemas.openxmlformats.org/presentationml/2006/ole">
            <mc:AlternateContent xmlns:mc="http://schemas.openxmlformats.org/markup-compatibility/2006">
              <mc:Choice xmlns:v="urn:schemas-microsoft-com:vml" Requires="v">
                <p:oleObj spid="_x0000_s9" name="" r:id="rId2" imgW="10706100" imgH="4572000" progId="Word.Document.8">
                  <p:embed/>
                </p:oleObj>
              </mc:Choice>
              <mc:Fallback>
                <p:oleObj name="" r:id="rId2" imgW="10706100" imgH="4572000" progId="Word.Document.8">
                  <p:embed/>
                  <p:pic>
                    <p:nvPicPr>
                      <p:cNvPr id="0" name="图片 7"/>
                      <p:cNvPicPr/>
                      <p:nvPr/>
                    </p:nvPicPr>
                    <p:blipFill>
                      <a:blip r:embed="rId3"/>
                      <a:stretch>
                        <a:fillRect/>
                      </a:stretch>
                    </p:blipFill>
                    <p:spPr>
                      <a:xfrm>
                        <a:off x="880110" y="1444625"/>
                        <a:ext cx="10692130" cy="439229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4"/>
            </p:custDataLst>
          </p:nvPr>
        </p:nvGraphicFramePr>
        <p:xfrm>
          <a:off x="1499870" y="4108450"/>
          <a:ext cx="10692130" cy="394335"/>
        </p:xfrm>
        <a:graphic>
          <a:graphicData uri="http://schemas.openxmlformats.org/presentationml/2006/ole">
            <mc:AlternateContent xmlns:mc="http://schemas.openxmlformats.org/markup-compatibility/2006">
              <mc:Choice xmlns:v="urn:schemas-microsoft-com:vml" Requires="v">
                <p:oleObj spid="_x0000_s4" name="" r:id="rId5" imgW="10706100" imgH="409575" progId="Word.Document.8">
                  <p:embed/>
                </p:oleObj>
              </mc:Choice>
              <mc:Fallback>
                <p:oleObj name="" r:id="rId5" imgW="10706100" imgH="409575" progId="Word.Document.8">
                  <p:embed/>
                  <p:pic>
                    <p:nvPicPr>
                      <p:cNvPr id="0" name="图片 7"/>
                      <p:cNvPicPr/>
                      <p:nvPr/>
                    </p:nvPicPr>
                    <p:blipFill>
                      <a:blip r:embed="rId6"/>
                      <a:stretch>
                        <a:fillRect/>
                      </a:stretch>
                    </p:blipFill>
                    <p:spPr>
                      <a:xfrm>
                        <a:off x="1499870" y="4108450"/>
                        <a:ext cx="10692130" cy="394335"/>
                      </a:xfrm>
                      <a:prstGeom prst="rect">
                        <a:avLst/>
                      </a:prstGeom>
                    </p:spPr>
                  </p:pic>
                </p:oleObj>
              </mc:Fallback>
            </mc:AlternateContent>
          </a:graphicData>
        </a:graphic>
      </p:graphicFrame>
      <p:graphicFrame>
        <p:nvGraphicFramePr>
          <p:cNvPr id="5" name="对象 4"/>
          <p:cNvGraphicFramePr/>
          <p:nvPr>
            <p:custDataLst>
              <p:tags r:id="rId7"/>
            </p:custDataLst>
          </p:nvPr>
        </p:nvGraphicFramePr>
        <p:xfrm>
          <a:off x="4744085" y="5432425"/>
          <a:ext cx="10692130" cy="587375"/>
        </p:xfrm>
        <a:graphic>
          <a:graphicData uri="http://schemas.openxmlformats.org/presentationml/2006/ole">
            <mc:AlternateContent xmlns:mc="http://schemas.openxmlformats.org/markup-compatibility/2006">
              <mc:Choice xmlns:v="urn:schemas-microsoft-com:vml" Requires="v">
                <p:oleObj spid="_x0000_s10" name="" r:id="rId8" imgW="10706100" imgH="609600" progId="Word.Document.8">
                  <p:embed/>
                </p:oleObj>
              </mc:Choice>
              <mc:Fallback>
                <p:oleObj name="" r:id="rId8" imgW="10706100" imgH="609600" progId="Word.Document.8">
                  <p:embed/>
                  <p:pic>
                    <p:nvPicPr>
                      <p:cNvPr id="0" name="图片 7"/>
                      <p:cNvPicPr/>
                      <p:nvPr/>
                    </p:nvPicPr>
                    <p:blipFill>
                      <a:blip r:embed="rId9"/>
                      <a:stretch>
                        <a:fillRect/>
                      </a:stretch>
                    </p:blipFill>
                    <p:spPr>
                      <a:xfrm>
                        <a:off x="4744085" y="5432425"/>
                        <a:ext cx="10692130" cy="587375"/>
                      </a:xfrm>
                      <a:prstGeom prst="rect">
                        <a:avLst/>
                      </a:prstGeom>
                    </p:spPr>
                  </p:pic>
                </p:oleObj>
              </mc:Fallback>
            </mc:AlternateContent>
          </a:graphicData>
        </a:graphic>
      </p:graphicFrame>
      <p:graphicFrame>
        <p:nvGraphicFramePr>
          <p:cNvPr id="11" name="对象 10"/>
          <p:cNvGraphicFramePr/>
          <p:nvPr>
            <p:custDataLst>
              <p:tags r:id="rId10"/>
            </p:custDataLst>
          </p:nvPr>
        </p:nvGraphicFramePr>
        <p:xfrm>
          <a:off x="6431915" y="1755458"/>
          <a:ext cx="10692130" cy="394970"/>
        </p:xfrm>
        <a:graphic>
          <a:graphicData uri="http://schemas.openxmlformats.org/presentationml/2006/ole">
            <mc:AlternateContent xmlns:mc="http://schemas.openxmlformats.org/markup-compatibility/2006">
              <mc:Choice xmlns:v="urn:schemas-microsoft-com:vml" Requires="v">
                <p:oleObj spid="_x0000_s12" name="" r:id="rId11" imgW="10706100" imgH="409575" progId="Word.Document.8">
                  <p:embed/>
                </p:oleObj>
              </mc:Choice>
              <mc:Fallback>
                <p:oleObj name="" r:id="rId11" imgW="10706100" imgH="409575" progId="Word.Document.8">
                  <p:embed/>
                  <p:pic>
                    <p:nvPicPr>
                      <p:cNvPr id="0" name="图片 7"/>
                      <p:cNvPicPr/>
                      <p:nvPr/>
                    </p:nvPicPr>
                    <p:blipFill>
                      <a:blip r:embed="rId12"/>
                      <a:stretch>
                        <a:fillRect/>
                      </a:stretch>
                    </p:blipFill>
                    <p:spPr>
                      <a:xfrm>
                        <a:off x="6431915" y="1755458"/>
                        <a:ext cx="10692130" cy="3949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321753"/>
          <a:ext cx="10692130" cy="2106930"/>
        </p:xfrm>
        <a:graphic>
          <a:graphicData uri="http://schemas.openxmlformats.org/presentationml/2006/ole">
            <mc:AlternateContent xmlns:mc="http://schemas.openxmlformats.org/markup-compatibility/2006">
              <mc:Choice xmlns:v="urn:schemas-microsoft-com:vml" Requires="v">
                <p:oleObj spid="_x0000_s11" name="" r:id="rId2" imgW="10706100" imgH="2190750" progId="Word.Document.8">
                  <p:embed/>
                </p:oleObj>
              </mc:Choice>
              <mc:Fallback>
                <p:oleObj name="" r:id="rId2" imgW="10706100" imgH="2190750" progId="Word.Document.8">
                  <p:embed/>
                  <p:pic>
                    <p:nvPicPr>
                      <p:cNvPr id="0" name="图片 7"/>
                      <p:cNvPicPr/>
                      <p:nvPr/>
                    </p:nvPicPr>
                    <p:blipFill>
                      <a:blip r:embed="rId3"/>
                      <a:stretch>
                        <a:fillRect/>
                      </a:stretch>
                    </p:blipFill>
                    <p:spPr>
                      <a:xfrm>
                        <a:off x="749935" y="1321753"/>
                        <a:ext cx="10692130" cy="21069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原电池原理的应用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195070" y="1788478"/>
          <a:ext cx="10692130" cy="4216400"/>
        </p:xfrm>
        <a:graphic>
          <a:graphicData uri="http://schemas.openxmlformats.org/presentationml/2006/ole">
            <mc:AlternateContent xmlns:mc="http://schemas.openxmlformats.org/markup-compatibility/2006">
              <mc:Choice xmlns:v="urn:schemas-microsoft-com:vml" Requires="v">
                <p:oleObj spid="_x0000_s9" name="" r:id="rId2" imgW="10706100" imgH="4371975" progId="Word.Document.8">
                  <p:embed/>
                </p:oleObj>
              </mc:Choice>
              <mc:Fallback>
                <p:oleObj name="" r:id="rId2" imgW="10706100" imgH="4371975" progId="Word.Document.8">
                  <p:embed/>
                  <p:pic>
                    <p:nvPicPr>
                      <p:cNvPr id="0" name="图片 7"/>
                      <p:cNvPicPr/>
                      <p:nvPr/>
                    </p:nvPicPr>
                    <p:blipFill>
                      <a:blip r:embed="rId3"/>
                      <a:stretch>
                        <a:fillRect/>
                      </a:stretch>
                    </p:blipFill>
                    <p:spPr>
                      <a:xfrm>
                        <a:off x="1195070" y="1788478"/>
                        <a:ext cx="10692130" cy="42164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301433"/>
          <a:ext cx="10692130" cy="4777740"/>
        </p:xfrm>
        <a:graphic>
          <a:graphicData uri="http://schemas.openxmlformats.org/presentationml/2006/ole">
            <mc:AlternateContent xmlns:mc="http://schemas.openxmlformats.org/markup-compatibility/2006">
              <mc:Choice xmlns:v="urn:schemas-microsoft-com:vml" Requires="v">
                <p:oleObj spid="_x0000_s9" name="" r:id="rId2" imgW="10706100" imgH="4972050" progId="Word.Document.8">
                  <p:embed/>
                </p:oleObj>
              </mc:Choice>
              <mc:Fallback>
                <p:oleObj name="" r:id="rId2" imgW="10706100" imgH="4972050" progId="Word.Document.8">
                  <p:embed/>
                  <p:pic>
                    <p:nvPicPr>
                      <p:cNvPr id="0" name="图片 7"/>
                      <p:cNvPicPr/>
                      <p:nvPr/>
                    </p:nvPicPr>
                    <p:blipFill>
                      <a:blip r:embed="rId3"/>
                      <a:stretch>
                        <a:fillRect/>
                      </a:stretch>
                    </p:blipFill>
                    <p:spPr>
                      <a:xfrm>
                        <a:off x="880110" y="1301433"/>
                        <a:ext cx="10692130" cy="477774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P129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1012805" y="2435225"/>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105029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574165"/>
          <a:ext cx="10692130" cy="1346835"/>
        </p:xfrm>
        <a:graphic>
          <a:graphicData uri="http://schemas.openxmlformats.org/presentationml/2006/ole">
            <mc:AlternateContent xmlns:mc="http://schemas.openxmlformats.org/markup-compatibility/2006">
              <mc:Choice xmlns:v="urn:schemas-microsoft-com:vml" Requires="v">
                <p:oleObj spid="_x0000_s11"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749935" y="1574165"/>
                        <a:ext cx="10692130" cy="134683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94234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4</a:t>
            </a:r>
            <a:r>
              <a:rPr b="1">
                <a:latin typeface="微软雅黑" panose="020B0503020204020204" pitchFamily="34" charset="-122"/>
                <a:ea typeface="微软雅黑" panose="020B0503020204020204" pitchFamily="34" charset="-122"/>
                <a:cs typeface="微软雅黑" panose="020B0503020204020204" pitchFamily="34" charset="-122"/>
              </a:rPr>
              <a:t>　金属腐蚀的微观原理分析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10285" y="1262380"/>
          <a:ext cx="10692130" cy="5172075"/>
        </p:xfrm>
        <a:graphic>
          <a:graphicData uri="http://schemas.openxmlformats.org/presentationml/2006/ole">
            <mc:AlternateContent xmlns:mc="http://schemas.openxmlformats.org/markup-compatibility/2006">
              <mc:Choice xmlns:v="urn:schemas-microsoft-com:vml" Requires="v">
                <p:oleObj spid="_x0000_s9" name="" r:id="rId2" imgW="10706100" imgH="5362575" progId="Word.Document.8">
                  <p:embed/>
                </p:oleObj>
              </mc:Choice>
              <mc:Fallback>
                <p:oleObj name="" r:id="rId2" imgW="10706100" imgH="5362575" progId="Word.Document.8">
                  <p:embed/>
                  <p:pic>
                    <p:nvPicPr>
                      <p:cNvPr id="0" name="图片 7"/>
                      <p:cNvPicPr/>
                      <p:nvPr/>
                    </p:nvPicPr>
                    <p:blipFill>
                      <a:blip r:embed="rId3"/>
                      <a:stretch>
                        <a:fillRect/>
                      </a:stretch>
                    </p:blipFill>
                    <p:spPr>
                      <a:xfrm>
                        <a:off x="1010285" y="1262380"/>
                        <a:ext cx="10692130" cy="51720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439545"/>
          <a:ext cx="10692130" cy="3634105"/>
        </p:xfrm>
        <a:graphic>
          <a:graphicData uri="http://schemas.openxmlformats.org/presentationml/2006/ole">
            <mc:AlternateContent xmlns:mc="http://schemas.openxmlformats.org/markup-compatibility/2006">
              <mc:Choice xmlns:v="urn:schemas-microsoft-com:vml" Requires="v">
                <p:oleObj spid="_x0000_s9"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880110" y="1439545"/>
                        <a:ext cx="10692130" cy="363410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1033125" y="1812290"/>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193483"/>
          <a:ext cx="10692130" cy="2108200"/>
        </p:xfrm>
        <a:graphic>
          <a:graphicData uri="http://schemas.openxmlformats.org/presentationml/2006/ole">
            <mc:AlternateContent xmlns:mc="http://schemas.openxmlformats.org/markup-compatibility/2006">
              <mc:Choice xmlns:v="urn:schemas-microsoft-com:vml" Requires="v">
                <p:oleObj spid="_x0000_s11" name="" r:id="rId2" imgW="10706100" imgH="2190750" progId="Word.Document.8">
                  <p:embed/>
                </p:oleObj>
              </mc:Choice>
              <mc:Fallback>
                <p:oleObj name="" r:id="rId2" imgW="10706100" imgH="2190750" progId="Word.Document.8">
                  <p:embed/>
                  <p:pic>
                    <p:nvPicPr>
                      <p:cNvPr id="0" name="图片 7"/>
                      <p:cNvPicPr/>
                      <p:nvPr/>
                    </p:nvPicPr>
                    <p:blipFill>
                      <a:blip r:embed="rId3"/>
                      <a:stretch>
                        <a:fillRect/>
                      </a:stretch>
                    </p:blipFill>
                    <p:spPr>
                      <a:xfrm>
                        <a:off x="749935" y="1193483"/>
                        <a:ext cx="10692130" cy="21082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1.</a:t>
            </a:r>
            <a:r>
              <a:rPr b="1">
                <a:latin typeface="微软雅黑" panose="020B0503020204020204" pitchFamily="34" charset="-122"/>
                <a:ea typeface="微软雅黑" panose="020B0503020204020204" pitchFamily="34" charset="-122"/>
                <a:cs typeface="微软雅黑" panose="020B0503020204020204" pitchFamily="34" charset="-122"/>
              </a:rPr>
              <a:t>化学反应的实质与特征</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 name="image21.jpeg"/>
          <p:cNvPicPr>
            <a:picLocks noChangeAspect="1"/>
          </p:cNvPicPr>
          <p:nvPr>
            <p:custDataLst>
              <p:tags r:id="rId1"/>
            </p:custDataLst>
          </p:nvPr>
        </p:nvPicPr>
        <p:blipFill>
          <a:blip r:embed="rId2"/>
          <a:stretch>
            <a:fillRect/>
          </a:stretch>
        </p:blipFill>
        <p:spPr>
          <a:xfrm>
            <a:off x="3848735" y="1797685"/>
            <a:ext cx="4043045" cy="1871980"/>
          </a:xfrm>
          <a:prstGeom prst="rect">
            <a:avLst/>
          </a:prstGeom>
        </p:spPr>
      </p:pic>
      <p:sp>
        <p:nvSpPr>
          <p:cNvPr id="3" name="文本框 2"/>
          <p:cNvSpPr txBox="1"/>
          <p:nvPr>
            <p:custDataLst>
              <p:tags r:id="rId3"/>
            </p:custDataLst>
          </p:nvPr>
        </p:nvSpPr>
        <p:spPr>
          <a:xfrm>
            <a:off x="1148715" y="4664710"/>
            <a:ext cx="9895840" cy="922020"/>
          </a:xfrm>
          <a:prstGeom prst="rect">
            <a:avLst/>
          </a:prstGeom>
          <a:noFill/>
          <a:ln w="9525">
            <a:noFill/>
          </a:ln>
        </p:spPr>
        <p:txBody>
          <a:bodyPr wrap="square">
            <a:spAutoFit/>
          </a:bodyPr>
          <a:p>
            <a:pPr indent="0" algn="l"/>
            <a:r>
              <a:rPr lang="en-US" b="0">
                <a:latin typeface="微软雅黑" panose="020B0503020204020204" pitchFamily="34" charset="-122"/>
                <a:ea typeface="微软雅黑" panose="020B0503020204020204" pitchFamily="34" charset="-122"/>
                <a:cs typeface="方正书宋_GBK" charset="0"/>
              </a:rPr>
              <a:t>化学反应一定伴随着能量的变化,其能量变化主要表现为热量的变化,但这并不是唯一的表现形式,还有发光、发电等。有能量变化的过程并不一定是化学变化过程,如物质发生三态变化时伴随着能量的变化。</a:t>
            </a:r>
            <a:endParaRPr lang="en-US" altLang="en-US" b="0">
              <a:latin typeface="微软雅黑" panose="020B0503020204020204" pitchFamily="34" charset="-122"/>
              <a:ea typeface="微软雅黑" panose="020B0503020204020204" pitchFamily="34" charset="-122"/>
              <a:cs typeface="方正书宋_GBK" charset="0"/>
            </a:endParaRPr>
          </a:p>
        </p:txBody>
      </p:sp>
      <p:sp>
        <p:nvSpPr>
          <p:cNvPr id="5" name="文本框 4"/>
          <p:cNvSpPr txBox="1"/>
          <p:nvPr>
            <p:custDataLst>
              <p:tags r:id="rId4"/>
            </p:custDataLst>
          </p:nvPr>
        </p:nvSpPr>
        <p:spPr>
          <a:xfrm>
            <a:off x="1214755" y="4210050"/>
            <a:ext cx="412432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关键点拨  化学反应与能量变化的关系</a:t>
            </a:r>
            <a:endParaRPr lang="zh-CN" altLang="en-US" b="1">
              <a:cs typeface="方正兰亭中黑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2#6844f4a85.fixed?parentnodeid=1536eef41&amp;color=0,0,0&amp;vbahtmlprocessed=1" descr="preencoded.png"/>
          <p:cNvPicPr>
            <a:picLocks noChangeAspect="1"/>
          </p:cNvPicPr>
          <p:nvPr/>
        </p:nvPicPr>
        <p:blipFill>
          <a:blip r:embed="rId1"/>
          <a:stretch>
            <a:fillRect/>
          </a:stretch>
        </p:blipFill>
        <p:spPr>
          <a:xfrm>
            <a:off x="987552" y="2286000"/>
            <a:ext cx="2496312" cy="2587752"/>
          </a:xfrm>
          <a:prstGeom prst="rect">
            <a:avLst/>
          </a:prstGeom>
        </p:spPr>
      </p:pic>
      <p:sp>
        <p:nvSpPr>
          <p:cNvPr id="3" name="C_2#6844f4a85.fixed?parentnodeid=1536eef41&amp;color=255,255,255&amp;vbahtmlprocessed=1&amp;bbb=1"/>
          <p:cNvSpPr/>
          <p:nvPr/>
        </p:nvSpPr>
        <p:spPr>
          <a:xfrm>
            <a:off x="1463040" y="2798064"/>
            <a:ext cx="1536192" cy="1536192"/>
          </a:xfrm>
          <a:prstGeom prst="rect">
            <a:avLst/>
          </a:prstGeom>
          <a:noFill/>
        </p:spPr>
        <p:txBody>
          <a:bodyPr wrap="none" lIns="0" tIns="0" rIns="0" bIns="0" rtlCol="0" anchor="ctr"/>
          <a:lstStyle/>
          <a:p>
            <a:pPr algn="ctr" latinLnBrk="1">
              <a:lnSpc>
                <a:spcPts val="8200"/>
              </a:lnSpc>
            </a:pPr>
            <a:r>
              <a:rPr lang="en-US" altLang="zh-CN" sz="6600" b="1" i="0" dirty="0">
                <a:solidFill>
                  <a:srgbClr val="FFFFFF"/>
                </a:solidFill>
                <a:latin typeface="Calibri (标题)" pitchFamily="34" charset="0"/>
                <a:ea typeface="黑体" panose="02010609060101010101" charset="-122"/>
                <a:cs typeface="Calibri (标题)" pitchFamily="34" charset="-120"/>
              </a:rPr>
              <a:t>02</a:t>
            </a:r>
            <a:endParaRPr lang="en-US" altLang="zh-CN" sz="6600" dirty="0"/>
          </a:p>
        </p:txBody>
      </p:sp>
      <p:sp>
        <p:nvSpPr>
          <p:cNvPr id="4" name="C_2_BD#6844f4a85.fixed?parentnodeid=1536eef41&amp;color=255,255,255&amp;vbahtmlprocessed=1&amp;bbb=1"/>
          <p:cNvSpPr/>
          <p:nvPr/>
        </p:nvSpPr>
        <p:spPr>
          <a:xfrm>
            <a:off x="3904488" y="2286000"/>
            <a:ext cx="7562088" cy="1078992"/>
          </a:xfrm>
          <a:prstGeom prst="rect">
            <a:avLst/>
          </a:prstGeom>
          <a:noFill/>
        </p:spPr>
        <p:txBody>
          <a:bodyPr wrap="none" lIns="0" tIns="0" rIns="0" bIns="0" rtlCol="0" anchor="ctr"/>
          <a:lstStyle/>
          <a:p>
            <a:pPr algn="ctr" latinLnBrk="1">
              <a:lnSpc>
                <a:spcPts val="6600"/>
              </a:lnSpc>
            </a:pPr>
            <a:r>
              <a:rPr lang="en-US" altLang="zh-CN" sz="5400" b="1" i="0" dirty="0">
                <a:solidFill>
                  <a:srgbClr val="FFFFFF"/>
                </a:solidFill>
                <a:latin typeface="思源宋体 CN Heavy" pitchFamily="34" charset="0"/>
                <a:ea typeface="思源宋体 CN Heavy" pitchFamily="34" charset="-122"/>
                <a:cs typeface="思源宋体 CN Heavy" pitchFamily="34" charset="-120"/>
              </a:rPr>
              <a:t>考点33</a:t>
            </a:r>
            <a:endParaRPr lang="en-US" altLang="zh-CN" sz="5400" dirty="0"/>
          </a:p>
        </p:txBody>
      </p:sp>
      <p:sp>
        <p:nvSpPr>
          <p:cNvPr id="5" name="C_2_BD#6844f4a85.fixed?parentnodeid=1536eef41&amp;color=255,255,255&amp;vbahtmlprocessed=1&amp;bbb=1"/>
          <p:cNvSpPr/>
          <p:nvPr/>
        </p:nvSpPr>
        <p:spPr>
          <a:xfrm>
            <a:off x="6122543" y="3364865"/>
            <a:ext cx="7870825" cy="1837944"/>
          </a:xfrm>
          <a:prstGeom prst="rect">
            <a:avLst/>
          </a:prstGeom>
          <a:noFill/>
        </p:spPr>
        <p:txBody>
          <a:bodyPr wrap="none" lIns="0" tIns="0" rIns="0" bIns="0" rtlCol="0" anchor="t"/>
          <a:lstStyle/>
          <a:p>
            <a:pPr algn="l" latinLnBrk="1">
              <a:lnSpc>
                <a:spcPts val="6600"/>
              </a:lnSpc>
            </a:pPr>
            <a:r>
              <a:rPr sz="5400" b="1" i="0" dirty="0">
                <a:solidFill>
                  <a:srgbClr val="FFFFFF"/>
                </a:solidFill>
                <a:latin typeface="思源宋体 CN Heavy" pitchFamily="34" charset="0"/>
                <a:ea typeface="思源宋体 CN Heavy" pitchFamily="34" charset="-122"/>
                <a:cs typeface="思源宋体 CN Heavy" pitchFamily="34" charset="-120"/>
              </a:rPr>
              <a:t>化学电源</a:t>
            </a:r>
            <a:endParaRPr lang="zh-CN" altLang="en-US" sz="5400" b="1" i="0" dirty="0">
              <a:solidFill>
                <a:srgbClr val="FFFFFF"/>
              </a:solidFill>
              <a:latin typeface="思源宋体 CN Heavy" pitchFamily="34" charset="0"/>
              <a:ea typeface="思源宋体 CN Heavy" pitchFamily="34" charset="-122"/>
              <a:cs typeface="思源宋体 CN Heavy" pitchFamily="34" charset="-120"/>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1.</a:t>
            </a:r>
            <a:r>
              <a:rPr b="1">
                <a:latin typeface="微软雅黑" panose="020B0503020204020204" pitchFamily="34" charset="-122"/>
                <a:ea typeface="微软雅黑" panose="020B0503020204020204" pitchFamily="34" charset="-122"/>
                <a:cs typeface="微软雅黑" panose="020B0503020204020204" pitchFamily="34" charset="-122"/>
              </a:rPr>
              <a:t>一次电池</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对象 4"/>
          <p:cNvGraphicFramePr/>
          <p:nvPr>
            <p:custDataLst>
              <p:tags r:id="rId1"/>
            </p:custDataLst>
          </p:nvPr>
        </p:nvGraphicFramePr>
        <p:xfrm>
          <a:off x="913130" y="1630680"/>
          <a:ext cx="10692130" cy="4015105"/>
        </p:xfrm>
        <a:graphic>
          <a:graphicData uri="http://schemas.openxmlformats.org/presentationml/2006/ole">
            <mc:AlternateContent xmlns:mc="http://schemas.openxmlformats.org/markup-compatibility/2006">
              <mc:Choice xmlns:v="urn:schemas-microsoft-com:vml" Requires="v">
                <p:oleObj spid="_x0000_s9" name="" r:id="rId2" imgW="10706100" imgH="4171950" progId="Word.Document.8">
                  <p:embed/>
                </p:oleObj>
              </mc:Choice>
              <mc:Fallback>
                <p:oleObj name="" r:id="rId2" imgW="10706100" imgH="4171950" progId="Word.Document.8">
                  <p:embed/>
                  <p:pic>
                    <p:nvPicPr>
                      <p:cNvPr id="0" name="图片 7"/>
                      <p:cNvPicPr/>
                      <p:nvPr/>
                    </p:nvPicPr>
                    <p:blipFill>
                      <a:blip r:embed="rId3"/>
                      <a:stretch>
                        <a:fillRect/>
                      </a:stretch>
                    </p:blipFill>
                    <p:spPr>
                      <a:xfrm>
                        <a:off x="913130" y="1630680"/>
                        <a:ext cx="10692130" cy="401510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1.</a:t>
            </a:r>
            <a:r>
              <a:rPr b="1">
                <a:latin typeface="微软雅黑" panose="020B0503020204020204" pitchFamily="34" charset="-122"/>
                <a:ea typeface="微软雅黑" panose="020B0503020204020204" pitchFamily="34" charset="-122"/>
                <a:cs typeface="微软雅黑" panose="020B0503020204020204" pitchFamily="34" charset="-122"/>
              </a:rPr>
              <a:t>一次电池</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对象 4"/>
          <p:cNvGraphicFramePr/>
          <p:nvPr>
            <p:custDataLst>
              <p:tags r:id="rId1"/>
            </p:custDataLst>
          </p:nvPr>
        </p:nvGraphicFramePr>
        <p:xfrm>
          <a:off x="755015" y="1818640"/>
          <a:ext cx="10692130" cy="2493645"/>
        </p:xfrm>
        <a:graphic>
          <a:graphicData uri="http://schemas.openxmlformats.org/presentationml/2006/ole">
            <mc:AlternateContent xmlns:mc="http://schemas.openxmlformats.org/markup-compatibility/2006">
              <mc:Choice xmlns:v="urn:schemas-microsoft-com:vml" Requires="v">
                <p:oleObj spid="_x0000_s9" name="" r:id="rId2" imgW="10706100" imgH="2590800" progId="Word.Document.8">
                  <p:embed/>
                </p:oleObj>
              </mc:Choice>
              <mc:Fallback>
                <p:oleObj name="" r:id="rId2" imgW="10706100" imgH="2590800" progId="Word.Document.8">
                  <p:embed/>
                  <p:pic>
                    <p:nvPicPr>
                      <p:cNvPr id="0" name="图片 7"/>
                      <p:cNvPicPr/>
                      <p:nvPr/>
                    </p:nvPicPr>
                    <p:blipFill>
                      <a:blip r:embed="rId3"/>
                      <a:stretch>
                        <a:fillRect/>
                      </a:stretch>
                    </p:blipFill>
                    <p:spPr>
                      <a:xfrm>
                        <a:off x="755015" y="1818640"/>
                        <a:ext cx="10692130" cy="249364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2.二次电池</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对象 5"/>
          <p:cNvGraphicFramePr/>
          <p:nvPr>
            <p:custDataLst>
              <p:tags r:id="rId1"/>
            </p:custDataLst>
          </p:nvPr>
        </p:nvGraphicFramePr>
        <p:xfrm>
          <a:off x="755015" y="1901508"/>
          <a:ext cx="10692130" cy="3639820"/>
        </p:xfrm>
        <a:graphic>
          <a:graphicData uri="http://schemas.openxmlformats.org/presentationml/2006/ole">
            <mc:AlternateContent xmlns:mc="http://schemas.openxmlformats.org/markup-compatibility/2006">
              <mc:Choice xmlns:v="urn:schemas-microsoft-com:vml" Requires="v">
                <p:oleObj spid="_x0000_s9"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755015" y="1901508"/>
                        <a:ext cx="10692130" cy="36398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8" name="文本框 7"/>
          <p:cNvSpPr txBox="1"/>
          <p:nvPr>
            <p:custDataLst>
              <p:tags r:id="rId1"/>
            </p:custDataLst>
          </p:nvPr>
        </p:nvSpPr>
        <p:spPr>
          <a:xfrm>
            <a:off x="960120" y="1143000"/>
            <a:ext cx="481139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拓展延伸       判断电池优劣的主要标准</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2"/>
            </p:custDataLst>
          </p:nvPr>
        </p:nvGraphicFramePr>
        <p:xfrm>
          <a:off x="1069340" y="1763078"/>
          <a:ext cx="10692130" cy="1154430"/>
        </p:xfrm>
        <a:graphic>
          <a:graphicData uri="http://schemas.openxmlformats.org/presentationml/2006/ole">
            <mc:AlternateContent xmlns:mc="http://schemas.openxmlformats.org/markup-compatibility/2006">
              <mc:Choice xmlns:v="urn:schemas-microsoft-com:vml" Requires="v">
                <p:oleObj spid="_x0000_s11" name="" r:id="rId3" imgW="10706100" imgH="1200150" progId="Word.Document.8">
                  <p:embed/>
                </p:oleObj>
              </mc:Choice>
              <mc:Fallback>
                <p:oleObj name="" r:id="rId3" imgW="10706100" imgH="1200150" progId="Word.Document.8">
                  <p:embed/>
                  <p:pic>
                    <p:nvPicPr>
                      <p:cNvPr id="0" name="图片 7"/>
                      <p:cNvPicPr/>
                      <p:nvPr/>
                    </p:nvPicPr>
                    <p:blipFill>
                      <a:blip r:embed="rId4"/>
                      <a:stretch>
                        <a:fillRect/>
                      </a:stretch>
                    </p:blipFill>
                    <p:spPr>
                      <a:xfrm>
                        <a:off x="1069340" y="1763078"/>
                        <a:ext cx="10692130" cy="11544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2.燃料电池</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对象 5"/>
          <p:cNvGraphicFramePr/>
          <p:nvPr>
            <p:custDataLst>
              <p:tags r:id="rId1"/>
            </p:custDataLst>
          </p:nvPr>
        </p:nvGraphicFramePr>
        <p:xfrm>
          <a:off x="755015" y="1630680"/>
          <a:ext cx="10692130" cy="3063875"/>
        </p:xfrm>
        <a:graphic>
          <a:graphicData uri="http://schemas.openxmlformats.org/presentationml/2006/ole">
            <mc:AlternateContent xmlns:mc="http://schemas.openxmlformats.org/markup-compatibility/2006">
              <mc:Choice xmlns:v="urn:schemas-microsoft-com:vml" Requires="v">
                <p:oleObj spid="_x0000_s9" name="" r:id="rId2" imgW="10706100" imgH="3181350" progId="Word.Document.8">
                  <p:embed/>
                </p:oleObj>
              </mc:Choice>
              <mc:Fallback>
                <p:oleObj name="" r:id="rId2" imgW="10706100" imgH="3181350" progId="Word.Document.8">
                  <p:embed/>
                  <p:pic>
                    <p:nvPicPr>
                      <p:cNvPr id="0" name="图片 7"/>
                      <p:cNvPicPr/>
                      <p:nvPr/>
                    </p:nvPicPr>
                    <p:blipFill>
                      <a:blip r:embed="rId3"/>
                      <a:stretch>
                        <a:fillRect/>
                      </a:stretch>
                    </p:blipFill>
                    <p:spPr>
                      <a:xfrm>
                        <a:off x="755015" y="1630680"/>
                        <a:ext cx="10692130" cy="3063875"/>
                      </a:xfrm>
                      <a:prstGeom prst="rect">
                        <a:avLst/>
                      </a:prstGeom>
                    </p:spPr>
                  </p:pic>
                </p:oleObj>
              </mc:Fallback>
            </mc:AlternateContent>
          </a:graphicData>
        </a:graphic>
      </p:graphicFrame>
      <p:pic>
        <p:nvPicPr>
          <p:cNvPr id="3" name="图片 2"/>
          <p:cNvPicPr>
            <a:picLocks noChangeAspect="1"/>
          </p:cNvPicPr>
          <p:nvPr>
            <p:custDataLst>
              <p:tags r:id="rId4"/>
            </p:custDataLst>
          </p:nvPr>
        </p:nvPicPr>
        <p:blipFill>
          <a:blip r:embed="rId5"/>
          <a:stretch>
            <a:fillRect/>
          </a:stretch>
        </p:blipFill>
        <p:spPr>
          <a:xfrm>
            <a:off x="4793615" y="4177665"/>
            <a:ext cx="4216400" cy="2458085"/>
          </a:xfrm>
          <a:prstGeom prst="rect">
            <a:avLst/>
          </a:prstGeom>
        </p:spPr>
      </p:pic>
      <p:sp>
        <p:nvSpPr>
          <p:cNvPr id="8" name="文本框 7"/>
          <p:cNvSpPr txBox="1"/>
          <p:nvPr>
            <p:custDataLst>
              <p:tags r:id="rId6"/>
            </p:custDataLst>
          </p:nvPr>
        </p:nvSpPr>
        <p:spPr>
          <a:xfrm>
            <a:off x="755015" y="2978150"/>
            <a:ext cx="1027430" cy="368300"/>
          </a:xfrm>
          <a:prstGeom prst="rect">
            <a:avLst/>
          </a:prstGeom>
          <a:solidFill>
            <a:srgbClr val="FFC000"/>
          </a:solidFill>
          <a:ln w="9525">
            <a:noFill/>
          </a:ln>
        </p:spPr>
        <p:txBody>
          <a:bodyPr wrap="square">
            <a:spAutoFit/>
          </a:bodyPr>
          <a:p>
            <a:pPr indent="0" algn="ctr"/>
            <a:r>
              <a:rPr lang="zh-CN" altLang="en-US">
                <a:latin typeface="微软雅黑" panose="020B0503020204020204" pitchFamily="34" charset="-122"/>
                <a:ea typeface="微软雅黑" panose="020B0503020204020204" pitchFamily="34" charset="-122"/>
                <a:cs typeface="方正书宋_GBK" charset="0"/>
                <a:sym typeface="+mn-ea"/>
              </a:rPr>
              <a:t>点悟</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8" name="文本框 7"/>
          <p:cNvSpPr txBox="1"/>
          <p:nvPr>
            <p:custDataLst>
              <p:tags r:id="rId1"/>
            </p:custDataLst>
          </p:nvPr>
        </p:nvSpPr>
        <p:spPr>
          <a:xfrm>
            <a:off x="960120" y="1778000"/>
            <a:ext cx="448627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拓展延伸      燃料电池的优点及发展前景</a:t>
            </a:r>
            <a:endParaRPr 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2"/>
            </p:custDataLst>
          </p:nvPr>
        </p:nvGraphicFramePr>
        <p:xfrm>
          <a:off x="960120" y="2374583"/>
          <a:ext cx="10692130" cy="1540510"/>
        </p:xfrm>
        <a:graphic>
          <a:graphicData uri="http://schemas.openxmlformats.org/presentationml/2006/ole">
            <mc:AlternateContent xmlns:mc="http://schemas.openxmlformats.org/markup-compatibility/2006">
              <mc:Choice xmlns:v="urn:schemas-microsoft-com:vml" Requires="v">
                <p:oleObj spid="_x0000_s11" name="" r:id="rId3" imgW="10706100" imgH="1600200" progId="Word.Document.8">
                  <p:embed/>
                </p:oleObj>
              </mc:Choice>
              <mc:Fallback>
                <p:oleObj name="" r:id="rId3" imgW="10706100" imgH="1600200" progId="Word.Document.8">
                  <p:embed/>
                  <p:pic>
                    <p:nvPicPr>
                      <p:cNvPr id="0" name="图片 7"/>
                      <p:cNvPicPr/>
                      <p:nvPr/>
                    </p:nvPicPr>
                    <p:blipFill>
                      <a:blip r:embed="rId4"/>
                      <a:stretch>
                        <a:fillRect/>
                      </a:stretch>
                    </p:blipFill>
                    <p:spPr>
                      <a:xfrm>
                        <a:off x="960120" y="2374583"/>
                        <a:ext cx="10692130" cy="15405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燃料电池的原理及相关应用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755015" y="1772603"/>
          <a:ext cx="10692130" cy="3638550"/>
        </p:xfrm>
        <a:graphic>
          <a:graphicData uri="http://schemas.openxmlformats.org/presentationml/2006/ole">
            <mc:AlternateContent xmlns:mc="http://schemas.openxmlformats.org/markup-compatibility/2006">
              <mc:Choice xmlns:v="urn:schemas-microsoft-com:vml" Requires="v">
                <p:oleObj spid="_x0000_s11"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755015" y="1772603"/>
                        <a:ext cx="10692130" cy="36385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燃料电池的原理及相关应用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60120" y="2011045"/>
          <a:ext cx="10692130" cy="3641725"/>
        </p:xfrm>
        <a:graphic>
          <a:graphicData uri="http://schemas.openxmlformats.org/presentationml/2006/ole">
            <mc:AlternateContent xmlns:mc="http://schemas.openxmlformats.org/markup-compatibility/2006">
              <mc:Choice xmlns:v="urn:schemas-microsoft-com:vml" Requires="v">
                <p:oleObj spid="_x0000_s11"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960120" y="2011045"/>
                        <a:ext cx="10692130" cy="36417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燃料电池的原理及相关应用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60120" y="1890713"/>
          <a:ext cx="10692130" cy="1733550"/>
        </p:xfrm>
        <a:graphic>
          <a:graphicData uri="http://schemas.openxmlformats.org/presentationml/2006/ole">
            <mc:AlternateContent xmlns:mc="http://schemas.openxmlformats.org/markup-compatibility/2006">
              <mc:Choice xmlns:v="urn:schemas-microsoft-com:vml" Requires="v">
                <p:oleObj spid="_x0000_s11" name="" r:id="rId2" imgW="10706100" imgH="1800225" progId="Word.Document.8">
                  <p:embed/>
                </p:oleObj>
              </mc:Choice>
              <mc:Fallback>
                <p:oleObj name="" r:id="rId2" imgW="10706100" imgH="1800225" progId="Word.Document.8">
                  <p:embed/>
                  <p:pic>
                    <p:nvPicPr>
                      <p:cNvPr id="0" name="图片 7"/>
                      <p:cNvPicPr/>
                      <p:nvPr/>
                    </p:nvPicPr>
                    <p:blipFill>
                      <a:blip r:embed="rId3"/>
                      <a:stretch>
                        <a:fillRect/>
                      </a:stretch>
                    </p:blipFill>
                    <p:spPr>
                      <a:xfrm>
                        <a:off x="960120" y="1890713"/>
                        <a:ext cx="10692130" cy="1733550"/>
                      </a:xfrm>
                      <a:prstGeom prst="rect">
                        <a:avLst/>
                      </a:prstGeom>
                    </p:spPr>
                  </p:pic>
                </p:oleObj>
              </mc:Fallback>
            </mc:AlternateContent>
          </a:graphicData>
        </a:graphic>
      </p:graphicFrame>
      <p:sp>
        <p:nvSpPr>
          <p:cNvPr id="8" name="文本框 7"/>
          <p:cNvSpPr txBox="1"/>
          <p:nvPr>
            <p:custDataLst>
              <p:tags r:id="rId4"/>
            </p:custDataLst>
          </p:nvPr>
        </p:nvSpPr>
        <p:spPr>
          <a:xfrm>
            <a:off x="960120" y="3884930"/>
            <a:ext cx="1027430" cy="368300"/>
          </a:xfrm>
          <a:prstGeom prst="rect">
            <a:avLst/>
          </a:prstGeom>
          <a:solidFill>
            <a:srgbClr val="FFC000"/>
          </a:solidFill>
          <a:ln w="9525">
            <a:noFill/>
          </a:ln>
        </p:spPr>
        <p:txBody>
          <a:bodyPr wrap="square">
            <a:spAutoFit/>
          </a:bodyPr>
          <a:p>
            <a:pPr indent="0" algn="ctr"/>
            <a:r>
              <a:rPr lang="zh-CN" altLang="en-US">
                <a:latin typeface="微软雅黑" panose="020B0503020204020204" pitchFamily="34" charset="-122"/>
                <a:ea typeface="微软雅黑" panose="020B0503020204020204" pitchFamily="34" charset="-122"/>
                <a:cs typeface="方正书宋_GBK" charset="0"/>
                <a:sym typeface="+mn-ea"/>
              </a:rPr>
              <a:t>点悟</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960120" y="4420236"/>
          <a:ext cx="10692130" cy="779145"/>
        </p:xfrm>
        <a:graphic>
          <a:graphicData uri="http://schemas.openxmlformats.org/presentationml/2006/ole">
            <mc:AlternateContent xmlns:mc="http://schemas.openxmlformats.org/markup-compatibility/2006">
              <mc:Choice xmlns:v="urn:schemas-microsoft-com:vml" Requires="v">
                <p:oleObj spid="_x0000_s5" name="" r:id="rId6" imgW="10706100" imgH="809625" progId="Word.Document.8">
                  <p:embed/>
                </p:oleObj>
              </mc:Choice>
              <mc:Fallback>
                <p:oleObj name="" r:id="rId6" imgW="10706100" imgH="809625" progId="Word.Document.8">
                  <p:embed/>
                  <p:pic>
                    <p:nvPicPr>
                      <p:cNvPr id="0" name="图片 7"/>
                      <p:cNvPicPr/>
                      <p:nvPr/>
                    </p:nvPicPr>
                    <p:blipFill>
                      <a:blip r:embed="rId7"/>
                      <a:stretch>
                        <a:fillRect/>
                      </a:stretch>
                    </p:blipFill>
                    <p:spPr>
                      <a:xfrm>
                        <a:off x="960120" y="4420236"/>
                        <a:ext cx="10692130" cy="77914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645160"/>
          </a:xfrm>
          <a:prstGeom prst="rect">
            <a:avLst/>
          </a:prstGeom>
          <a:noFill/>
        </p:spPr>
        <p:txBody>
          <a:bodyPr wrap="square" rtlCol="0">
            <a:spAutoFit/>
          </a:bodyPr>
          <a:lstStyle/>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600分考点　能力提升</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2</a:t>
            </a:r>
            <a:r>
              <a:rPr lang="en-US" altLang="zh-CN"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焓变、反应热</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1" name="文本框 120"/>
          <p:cNvSpPr txBox="1"/>
          <p:nvPr/>
        </p:nvSpPr>
        <p:spPr>
          <a:xfrm>
            <a:off x="1181100" y="1949450"/>
            <a:ext cx="5080000" cy="368300"/>
          </a:xfrm>
          <a:prstGeom prst="rect">
            <a:avLst/>
          </a:prstGeom>
          <a:noFill/>
          <a:ln w="9525">
            <a:noFill/>
          </a:ln>
        </p:spPr>
        <p:txBody>
          <a:bodyPr>
            <a:spAutoFit/>
          </a:bodyPr>
          <a:lstStyle/>
          <a:p>
            <a:pPr indent="0"/>
            <a:r>
              <a:rPr lang="en-US">
                <a:latin typeface="微软雅黑" panose="020B0503020204020204" pitchFamily="34" charset="-122"/>
                <a:ea typeface="微软雅黑" panose="020B0503020204020204" pitchFamily="34" charset="-122"/>
                <a:cs typeface="微软雅黑" panose="020B0503020204020204" pitchFamily="34" charset="-122"/>
              </a:rPr>
              <a:t>(1)</a:t>
            </a:r>
            <a:r>
              <a:rPr lang="zh-CN">
                <a:latin typeface="微软雅黑" panose="020B0503020204020204" pitchFamily="34" charset="-122"/>
                <a:ea typeface="微软雅黑" panose="020B0503020204020204" pitchFamily="34" charset="-122"/>
                <a:cs typeface="微软雅黑" panose="020B0503020204020204" pitchFamily="34" charset="-122"/>
              </a:rPr>
              <a:t>焓与焓变</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9" name="image27.jpeg"/>
          <p:cNvPicPr>
            <a:picLocks noChangeAspect="1"/>
          </p:cNvPicPr>
          <p:nvPr>
            <p:custDataLst>
              <p:tags r:id="rId1"/>
            </p:custDataLst>
          </p:nvPr>
        </p:nvPicPr>
        <p:blipFill>
          <a:blip r:embed="rId2"/>
          <a:stretch>
            <a:fillRect/>
          </a:stretch>
        </p:blipFill>
        <p:spPr>
          <a:xfrm>
            <a:off x="2138680" y="2636520"/>
            <a:ext cx="4593590" cy="1624330"/>
          </a:xfrm>
          <a:prstGeom prst="rect">
            <a:avLst/>
          </a:prstGeom>
        </p:spPr>
      </p:pic>
      <p:sp>
        <p:nvSpPr>
          <p:cNvPr id="5" name="文本框 4"/>
          <p:cNvSpPr txBox="1"/>
          <p:nvPr>
            <p:custDataLst>
              <p:tags r:id="rId3"/>
            </p:custDataLst>
          </p:nvPr>
        </p:nvSpPr>
        <p:spPr>
          <a:xfrm>
            <a:off x="1308100" y="4505960"/>
            <a:ext cx="5080000" cy="368300"/>
          </a:xfrm>
          <a:prstGeom prst="rect">
            <a:avLst/>
          </a:prstGeom>
          <a:noFill/>
          <a:ln w="9525">
            <a:noFill/>
          </a:ln>
        </p:spPr>
        <p:txBody>
          <a:bodyPr>
            <a:spAutoFit/>
          </a:bodyPr>
          <a:p>
            <a:pPr indent="0"/>
            <a:r>
              <a:rPr>
                <a:latin typeface="微软雅黑" panose="020B0503020204020204" pitchFamily="34" charset="-122"/>
                <a:ea typeface="微软雅黑" panose="020B0503020204020204" pitchFamily="34" charset="-122"/>
                <a:cs typeface="微软雅黑" panose="020B0503020204020204" pitchFamily="34" charset="-122"/>
              </a:rPr>
              <a:t>(2)反应热和焓变的关系</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4"/>
            </p:custDataLst>
          </p:nvPr>
        </p:nvSpPr>
        <p:spPr>
          <a:xfrm>
            <a:off x="1433195" y="5012690"/>
            <a:ext cx="9324975" cy="645160"/>
          </a:xfrm>
          <a:prstGeom prst="rect">
            <a:avLst/>
          </a:prstGeom>
          <a:noFill/>
          <a:ln w="9525">
            <a:noFill/>
          </a:ln>
        </p:spPr>
        <p:txBody>
          <a:bodyPr wrap="square">
            <a:spAutoFit/>
          </a:bodyPr>
          <a:p>
            <a:pPr indent="0"/>
            <a:r>
              <a:rPr>
                <a:latin typeface="微软雅黑" panose="020B0503020204020204" pitchFamily="34" charset="-122"/>
                <a:ea typeface="微软雅黑" panose="020B0503020204020204" pitchFamily="34" charset="-122"/>
                <a:cs typeface="微软雅黑" panose="020B0503020204020204" pitchFamily="34" charset="-122"/>
              </a:rPr>
              <a:t>反应热是一定条件下化学反应释放或吸收的热量。恒压条件下进行的化学反应的焓变等于反应热,因此常用ΔH表示反应热。</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燃料电池的原理及相关应用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60120" y="1889443"/>
          <a:ext cx="10692130" cy="1736090"/>
        </p:xfrm>
        <a:graphic>
          <a:graphicData uri="http://schemas.openxmlformats.org/presentationml/2006/ole">
            <mc:AlternateContent xmlns:mc="http://schemas.openxmlformats.org/markup-compatibility/2006">
              <mc:Choice xmlns:v="urn:schemas-microsoft-com:vml" Requires="v">
                <p:oleObj spid="_x0000_s11" name="" r:id="rId2" imgW="10706100" imgH="1800225" progId="Word.Document.8">
                  <p:embed/>
                </p:oleObj>
              </mc:Choice>
              <mc:Fallback>
                <p:oleObj name="" r:id="rId2" imgW="10706100" imgH="1800225" progId="Word.Document.8">
                  <p:embed/>
                  <p:pic>
                    <p:nvPicPr>
                      <p:cNvPr id="0" name="图片 7"/>
                      <p:cNvPicPr/>
                      <p:nvPr/>
                    </p:nvPicPr>
                    <p:blipFill>
                      <a:blip r:embed="rId3"/>
                      <a:stretch>
                        <a:fillRect/>
                      </a:stretch>
                    </p:blipFill>
                    <p:spPr>
                      <a:xfrm>
                        <a:off x="960120" y="1889443"/>
                        <a:ext cx="10692130" cy="173609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918210" y="1896428"/>
          <a:ext cx="10692130" cy="2104390"/>
        </p:xfrm>
        <a:graphic>
          <a:graphicData uri="http://schemas.openxmlformats.org/presentationml/2006/ole">
            <mc:AlternateContent xmlns:mc="http://schemas.openxmlformats.org/markup-compatibility/2006">
              <mc:Choice xmlns:v="urn:schemas-microsoft-com:vml" Requires="v">
                <p:oleObj spid="_x0000_s9" name="" r:id="rId2" imgW="10706100" imgH="2190750" progId="Word.Document.8">
                  <p:embed/>
                </p:oleObj>
              </mc:Choice>
              <mc:Fallback>
                <p:oleObj name="" r:id="rId2" imgW="10706100" imgH="2190750" progId="Word.Document.8">
                  <p:embed/>
                  <p:pic>
                    <p:nvPicPr>
                      <p:cNvPr id="0" name="图片 7"/>
                      <p:cNvPicPr/>
                      <p:nvPr/>
                    </p:nvPicPr>
                    <p:blipFill>
                      <a:blip r:embed="rId3"/>
                      <a:stretch>
                        <a:fillRect/>
                      </a:stretch>
                    </p:blipFill>
                    <p:spPr>
                      <a:xfrm>
                        <a:off x="918210" y="1896428"/>
                        <a:ext cx="10692130" cy="210439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1108055" y="2228850"/>
            <a:ext cx="28892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9182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040130"/>
          <a:ext cx="10692130" cy="4778375"/>
        </p:xfrm>
        <a:graphic>
          <a:graphicData uri="http://schemas.openxmlformats.org/presentationml/2006/ole">
            <mc:AlternateContent xmlns:mc="http://schemas.openxmlformats.org/markup-compatibility/2006">
              <mc:Choice xmlns:v="urn:schemas-microsoft-com:vml" Requires="v">
                <p:oleObj spid="_x0000_s11" name="" r:id="rId2" imgW="10706100" imgH="4972050" progId="Word.Document.8">
                  <p:embed/>
                </p:oleObj>
              </mc:Choice>
              <mc:Fallback>
                <p:oleObj name="" r:id="rId2" imgW="10706100" imgH="4972050" progId="Word.Document.8">
                  <p:embed/>
                  <p:pic>
                    <p:nvPicPr>
                      <p:cNvPr id="0" name="图片 7"/>
                      <p:cNvPicPr/>
                      <p:nvPr/>
                    </p:nvPicPr>
                    <p:blipFill>
                      <a:blip r:embed="rId3"/>
                      <a:stretch>
                        <a:fillRect/>
                      </a:stretch>
                    </p:blipFill>
                    <p:spPr>
                      <a:xfrm>
                        <a:off x="749935" y="1040130"/>
                        <a:ext cx="10692130" cy="477837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常见新型二次电池的工作原理分析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67435" y="1722120"/>
          <a:ext cx="10692130" cy="4780915"/>
        </p:xfrm>
        <a:graphic>
          <a:graphicData uri="http://schemas.openxmlformats.org/presentationml/2006/ole">
            <mc:AlternateContent xmlns:mc="http://schemas.openxmlformats.org/markup-compatibility/2006">
              <mc:Choice xmlns:v="urn:schemas-microsoft-com:vml" Requires="v">
                <p:oleObj spid="_x0000_s9" name="" r:id="rId2" imgW="10706100" imgH="4972050" progId="Word.Document.8">
                  <p:embed/>
                </p:oleObj>
              </mc:Choice>
              <mc:Fallback>
                <p:oleObj name="" r:id="rId2" imgW="10706100" imgH="4972050" progId="Word.Document.8">
                  <p:embed/>
                  <p:pic>
                    <p:nvPicPr>
                      <p:cNvPr id="0" name="图片 7"/>
                      <p:cNvPicPr/>
                      <p:nvPr/>
                    </p:nvPicPr>
                    <p:blipFill>
                      <a:blip r:embed="rId3"/>
                      <a:stretch>
                        <a:fillRect/>
                      </a:stretch>
                    </p:blipFill>
                    <p:spPr>
                      <a:xfrm>
                        <a:off x="1067435" y="1722120"/>
                        <a:ext cx="10692130" cy="47809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常见新型二次电池的工作原理分析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940435" y="1757363"/>
          <a:ext cx="10692130" cy="4396740"/>
        </p:xfrm>
        <a:graphic>
          <a:graphicData uri="http://schemas.openxmlformats.org/presentationml/2006/ole">
            <mc:AlternateContent xmlns:mc="http://schemas.openxmlformats.org/markup-compatibility/2006">
              <mc:Choice xmlns:v="urn:schemas-microsoft-com:vml" Requires="v">
                <p:oleObj spid="_x0000_s9" name="" r:id="rId2" imgW="10706100" imgH="4572000" progId="Word.Document.8">
                  <p:embed/>
                </p:oleObj>
              </mc:Choice>
              <mc:Fallback>
                <p:oleObj name="" r:id="rId2" imgW="10706100" imgH="4572000" progId="Word.Document.8">
                  <p:embed/>
                  <p:pic>
                    <p:nvPicPr>
                      <p:cNvPr id="0" name="图片 7"/>
                      <p:cNvPicPr/>
                      <p:nvPr/>
                    </p:nvPicPr>
                    <p:blipFill>
                      <a:blip r:embed="rId3"/>
                      <a:stretch>
                        <a:fillRect/>
                      </a:stretch>
                    </p:blipFill>
                    <p:spPr>
                      <a:xfrm>
                        <a:off x="940435" y="1757363"/>
                        <a:ext cx="10692130" cy="439674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常见新型二次电池的工作原理分析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67435" y="1630363"/>
          <a:ext cx="10692130" cy="4396740"/>
        </p:xfrm>
        <a:graphic>
          <a:graphicData uri="http://schemas.openxmlformats.org/presentationml/2006/ole">
            <mc:AlternateContent xmlns:mc="http://schemas.openxmlformats.org/markup-compatibility/2006">
              <mc:Choice xmlns:v="urn:schemas-microsoft-com:vml" Requires="v">
                <p:oleObj spid="_x0000_s9" name="" r:id="rId2" imgW="10706100" imgH="4572000" progId="Word.Document.8">
                  <p:embed/>
                </p:oleObj>
              </mc:Choice>
              <mc:Fallback>
                <p:oleObj name="" r:id="rId2" imgW="10706100" imgH="4572000" progId="Word.Document.8">
                  <p:embed/>
                  <p:pic>
                    <p:nvPicPr>
                      <p:cNvPr id="0" name="图片 7"/>
                      <p:cNvPicPr/>
                      <p:nvPr/>
                    </p:nvPicPr>
                    <p:blipFill>
                      <a:blip r:embed="rId3"/>
                      <a:stretch>
                        <a:fillRect/>
                      </a:stretch>
                    </p:blipFill>
                    <p:spPr>
                      <a:xfrm>
                        <a:off x="1067435" y="1630363"/>
                        <a:ext cx="10692130" cy="439674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8" name="文本框 7"/>
          <p:cNvSpPr txBox="1"/>
          <p:nvPr>
            <p:custDataLst>
              <p:tags r:id="rId1"/>
            </p:custDataLst>
          </p:nvPr>
        </p:nvSpPr>
        <p:spPr>
          <a:xfrm>
            <a:off x="960120" y="1870710"/>
            <a:ext cx="1027430" cy="368300"/>
          </a:xfrm>
          <a:prstGeom prst="rect">
            <a:avLst/>
          </a:prstGeom>
          <a:solidFill>
            <a:srgbClr val="FFC000"/>
          </a:solidFill>
          <a:ln w="9525">
            <a:noFill/>
          </a:ln>
        </p:spPr>
        <p:txBody>
          <a:bodyPr wrap="square">
            <a:spAutoFit/>
          </a:bodyPr>
          <a:p>
            <a:pPr indent="0" algn="ctr"/>
            <a:r>
              <a:rPr lang="zh-CN" altLang="en-US">
                <a:latin typeface="微软雅黑" panose="020B0503020204020204" pitchFamily="34" charset="-122"/>
                <a:ea typeface="微软雅黑" panose="020B0503020204020204" pitchFamily="34" charset="-122"/>
                <a:cs typeface="方正书宋_GBK" charset="0"/>
                <a:sym typeface="+mn-ea"/>
              </a:rPr>
              <a:t>点悟</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5" name="对象 4"/>
          <p:cNvGraphicFramePr/>
          <p:nvPr>
            <p:custDataLst>
              <p:tags r:id="rId2"/>
            </p:custDataLst>
          </p:nvPr>
        </p:nvGraphicFramePr>
        <p:xfrm>
          <a:off x="755015" y="2478723"/>
          <a:ext cx="10692130" cy="2880360"/>
        </p:xfrm>
        <a:graphic>
          <a:graphicData uri="http://schemas.openxmlformats.org/presentationml/2006/ole">
            <mc:AlternateContent xmlns:mc="http://schemas.openxmlformats.org/markup-compatibility/2006">
              <mc:Choice xmlns:v="urn:schemas-microsoft-com:vml" Requires="v">
                <p:oleObj spid="_x0000_s6" name="" r:id="rId3" imgW="10706100" imgH="2990850" progId="Word.Document.8">
                  <p:embed/>
                </p:oleObj>
              </mc:Choice>
              <mc:Fallback>
                <p:oleObj name="" r:id="rId3" imgW="10706100" imgH="2990850" progId="Word.Document.8">
                  <p:embed/>
                  <p:pic>
                    <p:nvPicPr>
                      <p:cNvPr id="0" name="图片 7"/>
                      <p:cNvPicPr/>
                      <p:nvPr/>
                    </p:nvPicPr>
                    <p:blipFill>
                      <a:blip r:embed="rId4"/>
                      <a:stretch>
                        <a:fillRect/>
                      </a:stretch>
                    </p:blipFill>
                    <p:spPr>
                      <a:xfrm>
                        <a:off x="755015" y="2478723"/>
                        <a:ext cx="10692130" cy="2880360"/>
                      </a:xfrm>
                      <a:prstGeom prst="rect">
                        <a:avLst/>
                      </a:prstGeom>
                    </p:spPr>
                  </p:pic>
                </p:oleObj>
              </mc:Fallback>
            </mc:AlternateContent>
          </a:graphicData>
        </a:graphic>
      </p:graphicFrame>
      <p:sp>
        <p:nvSpPr>
          <p:cNvPr id="7" name="文本框 6"/>
          <p:cNvSpPr txBox="1"/>
          <p:nvPr>
            <p:custDataLst>
              <p:tags r:id="rId5"/>
            </p:custDataLst>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常见新型二次电池的工作原理分析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640840"/>
          <a:ext cx="10692130" cy="4393565"/>
        </p:xfrm>
        <a:graphic>
          <a:graphicData uri="http://schemas.openxmlformats.org/presentationml/2006/ole">
            <mc:AlternateContent xmlns:mc="http://schemas.openxmlformats.org/markup-compatibility/2006">
              <mc:Choice xmlns:v="urn:schemas-microsoft-com:vml" Requires="v">
                <p:oleObj spid="_x0000_s9" name="" r:id="rId2" imgW="10706100" imgH="4572000" progId="Word.Document.8">
                  <p:embed/>
                </p:oleObj>
              </mc:Choice>
              <mc:Fallback>
                <p:oleObj name="" r:id="rId2" imgW="10706100" imgH="4572000" progId="Word.Document.8">
                  <p:embed/>
                  <p:pic>
                    <p:nvPicPr>
                      <p:cNvPr id="0" name="图片 7"/>
                      <p:cNvPicPr/>
                      <p:nvPr/>
                    </p:nvPicPr>
                    <p:blipFill>
                      <a:blip r:embed="rId3"/>
                      <a:stretch>
                        <a:fillRect/>
                      </a:stretch>
                    </p:blipFill>
                    <p:spPr>
                      <a:xfrm>
                        <a:off x="880110" y="1640840"/>
                        <a:ext cx="10692130" cy="439356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P133</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2929255" y="3753803"/>
          <a:ext cx="10692130" cy="394970"/>
        </p:xfrm>
        <a:graphic>
          <a:graphicData uri="http://schemas.openxmlformats.org/presentationml/2006/ole">
            <mc:AlternateContent xmlns:mc="http://schemas.openxmlformats.org/markup-compatibility/2006">
              <mc:Choice xmlns:v="urn:schemas-microsoft-com:vml" Requires="v">
                <p:oleObj spid="_x0000_s12" name="" r:id="rId5" imgW="10706100" imgH="409575" progId="Word.Document.8">
                  <p:embed/>
                </p:oleObj>
              </mc:Choice>
              <mc:Fallback>
                <p:oleObj name="" r:id="rId5" imgW="10706100" imgH="409575" progId="Word.Document.8">
                  <p:embed/>
                  <p:pic>
                    <p:nvPicPr>
                      <p:cNvPr id="0" name="图片 7"/>
                      <p:cNvPicPr/>
                      <p:nvPr/>
                    </p:nvPicPr>
                    <p:blipFill>
                      <a:blip r:embed="rId6"/>
                      <a:stretch>
                        <a:fillRect/>
                      </a:stretch>
                    </p:blipFill>
                    <p:spPr>
                      <a:xfrm>
                        <a:off x="2929255" y="3753803"/>
                        <a:ext cx="10692130" cy="3949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4900613"/>
          <a:ext cx="10692130" cy="971550"/>
        </p:xfrm>
        <a:graphic>
          <a:graphicData uri="http://schemas.openxmlformats.org/presentationml/2006/ole">
            <mc:AlternateContent xmlns:mc="http://schemas.openxmlformats.org/markup-compatibility/2006">
              <mc:Choice xmlns:v="urn:schemas-microsoft-com:vml" Requires="v">
                <p:oleObj spid="_x0000_s11" name="" r:id="rId2" imgW="10706100" imgH="1009650" progId="Word.Document.8">
                  <p:embed/>
                </p:oleObj>
              </mc:Choice>
              <mc:Fallback>
                <p:oleObj name="" r:id="rId2" imgW="10706100" imgH="1009650" progId="Word.Document.8">
                  <p:embed/>
                  <p:pic>
                    <p:nvPicPr>
                      <p:cNvPr id="0" name="图片 7"/>
                      <p:cNvPicPr/>
                      <p:nvPr/>
                    </p:nvPicPr>
                    <p:blipFill>
                      <a:blip r:embed="rId3"/>
                      <a:stretch>
                        <a:fillRect/>
                      </a:stretch>
                    </p:blipFill>
                    <p:spPr>
                      <a:xfrm>
                        <a:off x="749935" y="4900613"/>
                        <a:ext cx="10692130" cy="971550"/>
                      </a:xfrm>
                      <a:prstGeom prst="rect">
                        <a:avLst/>
                      </a:prstGeom>
                    </p:spPr>
                  </p:pic>
                </p:oleObj>
              </mc:Fallback>
            </mc:AlternateContent>
          </a:graphicData>
        </a:graphic>
      </p:graphicFrame>
      <p:sp>
        <p:nvSpPr>
          <p:cNvPr id="8" name="文本框 7"/>
          <p:cNvSpPr txBox="1"/>
          <p:nvPr>
            <p:custDataLst>
              <p:tags r:id="rId4"/>
            </p:custDataLst>
          </p:nvPr>
        </p:nvSpPr>
        <p:spPr>
          <a:xfrm>
            <a:off x="960120" y="1502410"/>
            <a:ext cx="1425575" cy="368300"/>
          </a:xfrm>
          <a:prstGeom prst="rect">
            <a:avLst/>
          </a:prstGeom>
          <a:solidFill>
            <a:srgbClr val="FFC000"/>
          </a:solidFill>
          <a:ln w="9525">
            <a:noFill/>
          </a:ln>
        </p:spPr>
        <p:txBody>
          <a:bodyPr wrap="square">
            <a:spAutoFit/>
          </a:bodyPr>
          <a:p>
            <a:pPr indent="0" algn="ctr"/>
            <a:r>
              <a:rPr lang="zh-CN" altLang="en-US">
                <a:latin typeface="微软雅黑" panose="020B0503020204020204" pitchFamily="34" charset="-122"/>
                <a:ea typeface="微软雅黑" panose="020B0503020204020204" pitchFamily="34" charset="-122"/>
                <a:cs typeface="方正书宋_GBK" charset="0"/>
                <a:sym typeface="+mn-ea"/>
              </a:rPr>
              <a:t>信息</a:t>
            </a:r>
            <a:r>
              <a:rPr lang="zh-CN" altLang="en-US">
                <a:latin typeface="微软雅黑" panose="020B0503020204020204" pitchFamily="34" charset="-122"/>
                <a:ea typeface="微软雅黑" panose="020B0503020204020204" pitchFamily="34" charset="-122"/>
                <a:cs typeface="方正书宋_GBK" charset="0"/>
                <a:sym typeface="+mn-ea"/>
              </a:rPr>
              <a:t>梳理</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1130935" y="1942783"/>
          <a:ext cx="10692130" cy="586740"/>
        </p:xfrm>
        <a:graphic>
          <a:graphicData uri="http://schemas.openxmlformats.org/presentationml/2006/ole">
            <mc:AlternateContent xmlns:mc="http://schemas.openxmlformats.org/markup-compatibility/2006">
              <mc:Choice xmlns:v="urn:schemas-microsoft-com:vml" Requires="v">
                <p:oleObj spid="_x0000_s4" name="" r:id="rId6" imgW="10706100" imgH="609600" progId="Word.Document.8">
                  <p:embed/>
                </p:oleObj>
              </mc:Choice>
              <mc:Fallback>
                <p:oleObj name="" r:id="rId6" imgW="10706100" imgH="609600" progId="Word.Document.8">
                  <p:embed/>
                  <p:pic>
                    <p:nvPicPr>
                      <p:cNvPr id="0" name="图片 7"/>
                      <p:cNvPicPr/>
                      <p:nvPr/>
                    </p:nvPicPr>
                    <p:blipFill>
                      <a:blip r:embed="rId7"/>
                      <a:stretch>
                        <a:fillRect/>
                      </a:stretch>
                    </p:blipFill>
                    <p:spPr>
                      <a:xfrm>
                        <a:off x="1130935" y="1942783"/>
                        <a:ext cx="10692130" cy="586740"/>
                      </a:xfrm>
                      <a:prstGeom prst="rect">
                        <a:avLst/>
                      </a:prstGeom>
                    </p:spPr>
                  </p:pic>
                </p:oleObj>
              </mc:Fallback>
            </mc:AlternateContent>
          </a:graphicData>
        </a:graphic>
      </p:graphicFrame>
      <p:pic>
        <p:nvPicPr>
          <p:cNvPr id="5" name="图片 4"/>
          <p:cNvPicPr>
            <a:picLocks noChangeAspect="1"/>
          </p:cNvPicPr>
          <p:nvPr>
            <p:custDataLst>
              <p:tags r:id="rId8"/>
            </p:custDataLst>
          </p:nvPr>
        </p:nvPicPr>
        <p:blipFill>
          <a:blip r:embed="rId9"/>
          <a:stretch>
            <a:fillRect/>
          </a:stretch>
        </p:blipFill>
        <p:spPr>
          <a:xfrm>
            <a:off x="3435985" y="1502410"/>
            <a:ext cx="5082540" cy="3213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728470"/>
          <a:ext cx="10692130" cy="3251835"/>
        </p:xfrm>
        <a:graphic>
          <a:graphicData uri="http://schemas.openxmlformats.org/presentationml/2006/ole">
            <mc:AlternateContent xmlns:mc="http://schemas.openxmlformats.org/markup-compatibility/2006">
              <mc:Choice xmlns:v="urn:schemas-microsoft-com:vml" Requires="v">
                <p:oleObj spid="_x0000_s9" name="" r:id="rId2" imgW="10706100" imgH="3381375" progId="Word.Document.8">
                  <p:embed/>
                </p:oleObj>
              </mc:Choice>
              <mc:Fallback>
                <p:oleObj name="" r:id="rId2" imgW="10706100" imgH="3381375" progId="Word.Document.8">
                  <p:embed/>
                  <p:pic>
                    <p:nvPicPr>
                      <p:cNvPr id="0" name="图片 7"/>
                      <p:cNvPicPr/>
                      <p:nvPr/>
                    </p:nvPicPr>
                    <p:blipFill>
                      <a:blip r:embed="rId3"/>
                      <a:stretch>
                        <a:fillRect/>
                      </a:stretch>
                    </p:blipFill>
                    <p:spPr>
                      <a:xfrm>
                        <a:off x="880110" y="1728470"/>
                        <a:ext cx="10692130" cy="325183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11111230" y="2475548"/>
          <a:ext cx="10692130" cy="588010"/>
        </p:xfrm>
        <a:graphic>
          <a:graphicData uri="http://schemas.openxmlformats.org/presentationml/2006/ole">
            <mc:AlternateContent xmlns:mc="http://schemas.openxmlformats.org/markup-compatibility/2006">
              <mc:Choice xmlns:v="urn:schemas-microsoft-com:vml" Requires="v">
                <p:oleObj spid="_x0000_s12" name="" r:id="rId5" imgW="10706100" imgH="609600" progId="Word.Document.8">
                  <p:embed/>
                </p:oleObj>
              </mc:Choice>
              <mc:Fallback>
                <p:oleObj name="" r:id="rId5" imgW="10706100" imgH="609600" progId="Word.Document.8">
                  <p:embed/>
                  <p:pic>
                    <p:nvPicPr>
                      <p:cNvPr id="0" name="图片 7"/>
                      <p:cNvPicPr/>
                      <p:nvPr/>
                    </p:nvPicPr>
                    <p:blipFill>
                      <a:blip r:embed="rId6"/>
                      <a:stretch>
                        <a:fillRect/>
                      </a:stretch>
                    </p:blipFill>
                    <p:spPr>
                      <a:xfrm>
                        <a:off x="11111230" y="2475548"/>
                        <a:ext cx="10692130" cy="5880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64516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altLang="zh-CN"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吸热反应和放热反应</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2" name="文本框 121"/>
          <p:cNvSpPr txBox="1"/>
          <p:nvPr/>
        </p:nvSpPr>
        <p:spPr>
          <a:xfrm>
            <a:off x="899795" y="1630680"/>
            <a:ext cx="7419340" cy="368300"/>
          </a:xfrm>
          <a:prstGeom prst="rect">
            <a:avLst/>
          </a:prstGeom>
          <a:noFill/>
          <a:ln w="9525">
            <a:noFill/>
          </a:ln>
        </p:spPr>
        <p:txBody>
          <a:bodyPr wrap="square">
            <a:spAutoFit/>
          </a:bodyPr>
          <a:lstStyle/>
          <a:p>
            <a:pPr indent="0"/>
            <a:r>
              <a:rPr b="0">
                <a:latin typeface="微软雅黑" panose="020B0503020204020204" pitchFamily="34" charset="-122"/>
                <a:ea typeface="微软雅黑" panose="020B0503020204020204" pitchFamily="34" charset="-122"/>
                <a:cs typeface="微软雅黑" panose="020B0503020204020204" pitchFamily="34" charset="-122"/>
              </a:rPr>
              <a:t>(1)宏观角度——从反应物和生成物的总能量相对大小的角度分析</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79500" y="2205355"/>
            <a:ext cx="10033000" cy="368300"/>
          </a:xfrm>
          <a:prstGeom prst="rect">
            <a:avLst/>
          </a:prstGeom>
          <a:noFill/>
          <a:ln w="9525">
            <a:noFill/>
          </a:ln>
        </p:spPr>
        <p:txBody>
          <a:bodyPr wrap="square">
            <a:spAutoFit/>
          </a:bodyPr>
          <a:lstStyle/>
          <a:p>
            <a:pPr indent="0"/>
            <a:r>
              <a:rPr b="0">
                <a:latin typeface="微软雅黑" panose="020B0503020204020204" pitchFamily="34" charset="-122"/>
                <a:ea typeface="微软雅黑" panose="020B0503020204020204" pitchFamily="34" charset="-122"/>
                <a:cs typeface="微软雅黑" panose="020B0503020204020204" pitchFamily="34" charset="-122"/>
              </a:rPr>
              <a:t>反应物的总能量大于生成物的总能量为放热反应;反应物的总能量小于生成物的总能量为吸热反应。</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1" name="image29.jpeg"/>
          <p:cNvPicPr>
            <a:picLocks noChangeAspect="1"/>
          </p:cNvPicPr>
          <p:nvPr>
            <p:custDataLst>
              <p:tags r:id="rId1"/>
            </p:custDataLst>
          </p:nvPr>
        </p:nvPicPr>
        <p:blipFill>
          <a:blip r:embed="rId2"/>
          <a:stretch>
            <a:fillRect/>
          </a:stretch>
        </p:blipFill>
        <p:spPr>
          <a:xfrm>
            <a:off x="2367915" y="3122295"/>
            <a:ext cx="2204085" cy="2275840"/>
          </a:xfrm>
          <a:prstGeom prst="rect">
            <a:avLst/>
          </a:prstGeom>
        </p:spPr>
      </p:pic>
      <p:pic>
        <p:nvPicPr>
          <p:cNvPr id="42" name="image30.jpeg"/>
          <p:cNvPicPr>
            <a:picLocks noChangeAspect="1"/>
          </p:cNvPicPr>
          <p:nvPr>
            <p:custDataLst>
              <p:tags r:id="rId3"/>
            </p:custDataLst>
          </p:nvPr>
        </p:nvPicPr>
        <p:blipFill>
          <a:blip r:embed="rId4"/>
          <a:stretch>
            <a:fillRect/>
          </a:stretch>
        </p:blipFill>
        <p:spPr>
          <a:xfrm>
            <a:off x="5810250" y="3234690"/>
            <a:ext cx="2095500" cy="2163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4346893"/>
          <a:ext cx="10692130" cy="1347470"/>
        </p:xfrm>
        <a:graphic>
          <a:graphicData uri="http://schemas.openxmlformats.org/presentationml/2006/ole">
            <mc:AlternateContent xmlns:mc="http://schemas.openxmlformats.org/markup-compatibility/2006">
              <mc:Choice xmlns:v="urn:schemas-microsoft-com:vml" Requires="v">
                <p:oleObj spid="_x0000_s11"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749935" y="4346893"/>
                        <a:ext cx="10692130" cy="1347470"/>
                      </a:xfrm>
                      <a:prstGeom prst="rect">
                        <a:avLst/>
                      </a:prstGeom>
                    </p:spPr>
                  </p:pic>
                </p:oleObj>
              </mc:Fallback>
            </mc:AlternateContent>
          </a:graphicData>
        </a:graphic>
      </p:graphicFrame>
      <p:sp>
        <p:nvSpPr>
          <p:cNvPr id="8" name="文本框 7"/>
          <p:cNvSpPr txBox="1"/>
          <p:nvPr>
            <p:custDataLst>
              <p:tags r:id="rId4"/>
            </p:custDataLst>
          </p:nvPr>
        </p:nvSpPr>
        <p:spPr>
          <a:xfrm>
            <a:off x="960120" y="1502410"/>
            <a:ext cx="1425575" cy="368300"/>
          </a:xfrm>
          <a:prstGeom prst="rect">
            <a:avLst/>
          </a:prstGeom>
          <a:solidFill>
            <a:srgbClr val="FFC000"/>
          </a:solidFill>
          <a:ln w="9525">
            <a:noFill/>
          </a:ln>
        </p:spPr>
        <p:txBody>
          <a:bodyPr wrap="square">
            <a:spAutoFit/>
          </a:bodyPr>
          <a:p>
            <a:pPr indent="0" algn="ctr"/>
            <a:r>
              <a:rPr lang="zh-CN" altLang="en-US">
                <a:latin typeface="微软雅黑" panose="020B0503020204020204" pitchFamily="34" charset="-122"/>
                <a:ea typeface="微软雅黑" panose="020B0503020204020204" pitchFamily="34" charset="-122"/>
                <a:cs typeface="方正书宋_GBK" charset="0"/>
                <a:sym typeface="+mn-ea"/>
              </a:rPr>
              <a:t>要点图解</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pic>
        <p:nvPicPr>
          <p:cNvPr id="268" name="image256.jpeg"/>
          <p:cNvPicPr>
            <a:picLocks noChangeAspect="1"/>
          </p:cNvPicPr>
          <p:nvPr>
            <p:custDataLst>
              <p:tags r:id="rId5"/>
            </p:custDataLst>
          </p:nvPr>
        </p:nvPicPr>
        <p:blipFill>
          <a:blip r:embed="rId6"/>
          <a:stretch>
            <a:fillRect/>
          </a:stretch>
        </p:blipFill>
        <p:spPr>
          <a:xfrm>
            <a:off x="3910330" y="1115060"/>
            <a:ext cx="5133340" cy="3232150"/>
          </a:xfrm>
          <a:prstGeom prst="rect">
            <a:avLst/>
          </a:prstGeom>
        </p:spPr>
      </p:pic>
      <p:sp>
        <p:nvSpPr>
          <p:cNvPr id="6" name="文本框 5"/>
          <p:cNvSpPr txBox="1"/>
          <p:nvPr>
            <p:custDataLst>
              <p:tags r:id="rId7"/>
            </p:custDataLst>
          </p:nvPr>
        </p:nvSpPr>
        <p:spPr>
          <a:xfrm>
            <a:off x="960120" y="5529580"/>
            <a:ext cx="958850" cy="368300"/>
          </a:xfrm>
          <a:prstGeom prst="rect">
            <a:avLst/>
          </a:prstGeom>
          <a:solidFill>
            <a:srgbClr val="FFC000"/>
          </a:solidFill>
          <a:ln w="9525">
            <a:noFill/>
          </a:ln>
        </p:spPr>
        <p:txBody>
          <a:bodyPr wrap="square">
            <a:spAutoFit/>
          </a:bodyPr>
          <a:p>
            <a:pPr indent="0" algn="ctr"/>
            <a:r>
              <a:rPr lang="zh-CN" altLang="en-US">
                <a:latin typeface="微软雅黑" panose="020B0503020204020204" pitchFamily="34" charset="-122"/>
                <a:ea typeface="微软雅黑" panose="020B0503020204020204" pitchFamily="34" charset="-122"/>
                <a:cs typeface="方正书宋_GBK" charset="0"/>
                <a:sym typeface="+mn-ea"/>
              </a:rPr>
              <a:t>快</a:t>
            </a:r>
            <a:r>
              <a:rPr lang="zh-CN" altLang="en-US">
                <a:latin typeface="微软雅黑" panose="020B0503020204020204" pitchFamily="34" charset="-122"/>
                <a:ea typeface="微软雅黑" panose="020B0503020204020204" pitchFamily="34" charset="-122"/>
                <a:cs typeface="方正书宋_GBK" charset="0"/>
                <a:sym typeface="+mn-ea"/>
              </a:rPr>
              <a:t>解</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7" name="对象 6"/>
          <p:cNvGraphicFramePr/>
          <p:nvPr>
            <p:custDataLst>
              <p:tags r:id="rId8"/>
            </p:custDataLst>
          </p:nvPr>
        </p:nvGraphicFramePr>
        <p:xfrm>
          <a:off x="2058035" y="5516246"/>
          <a:ext cx="10692130" cy="394335"/>
        </p:xfrm>
        <a:graphic>
          <a:graphicData uri="http://schemas.openxmlformats.org/presentationml/2006/ole">
            <mc:AlternateContent xmlns:mc="http://schemas.openxmlformats.org/markup-compatibility/2006">
              <mc:Choice xmlns:v="urn:schemas-microsoft-com:vml" Requires="v">
                <p:oleObj spid="_x0000_s9" name="" r:id="rId9" imgW="10706100" imgH="409575" progId="Word.Document.8">
                  <p:embed/>
                </p:oleObj>
              </mc:Choice>
              <mc:Fallback>
                <p:oleObj name="" r:id="rId9" imgW="10706100" imgH="409575" progId="Word.Document.8">
                  <p:embed/>
                  <p:pic>
                    <p:nvPicPr>
                      <p:cNvPr id="0" name="图片 7"/>
                      <p:cNvPicPr/>
                      <p:nvPr/>
                    </p:nvPicPr>
                    <p:blipFill>
                      <a:blip r:embed="rId10"/>
                      <a:stretch>
                        <a:fillRect/>
                      </a:stretch>
                    </p:blipFill>
                    <p:spPr>
                      <a:xfrm>
                        <a:off x="2058035" y="5516246"/>
                        <a:ext cx="10692130" cy="39433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5528945"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浓差电池、液流电池的工作原理分析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61720" y="1630680"/>
          <a:ext cx="10692130" cy="4609465"/>
        </p:xfrm>
        <a:graphic>
          <a:graphicData uri="http://schemas.openxmlformats.org/presentationml/2006/ole">
            <mc:AlternateContent xmlns:mc="http://schemas.openxmlformats.org/markup-compatibility/2006">
              <mc:Choice xmlns:v="urn:schemas-microsoft-com:vml" Requires="v">
                <p:oleObj spid="_x0000_s9" name="" r:id="rId2" imgW="10706100" imgH="4772025" progId="Word.Document.8">
                  <p:embed/>
                </p:oleObj>
              </mc:Choice>
              <mc:Fallback>
                <p:oleObj name="" r:id="rId2" imgW="10706100" imgH="4772025" progId="Word.Document.8">
                  <p:embed/>
                  <p:pic>
                    <p:nvPicPr>
                      <p:cNvPr id="0" name="图片 7"/>
                      <p:cNvPicPr/>
                      <p:nvPr/>
                    </p:nvPicPr>
                    <p:blipFill>
                      <a:blip r:embed="rId3"/>
                      <a:stretch>
                        <a:fillRect/>
                      </a:stretch>
                    </p:blipFill>
                    <p:spPr>
                      <a:xfrm>
                        <a:off x="1061720" y="1630680"/>
                        <a:ext cx="10692130" cy="460946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303338"/>
          <a:ext cx="10692130" cy="4202430"/>
        </p:xfrm>
        <a:graphic>
          <a:graphicData uri="http://schemas.openxmlformats.org/presentationml/2006/ole">
            <mc:AlternateContent xmlns:mc="http://schemas.openxmlformats.org/markup-compatibility/2006">
              <mc:Choice xmlns:v="urn:schemas-microsoft-com:vml" Requires="v">
                <p:oleObj spid="_x0000_s9" name="" r:id="rId2" imgW="10706100" imgH="4371975" progId="Word.Document.8">
                  <p:embed/>
                </p:oleObj>
              </mc:Choice>
              <mc:Fallback>
                <p:oleObj name="" r:id="rId2" imgW="10706100" imgH="4371975" progId="Word.Document.8">
                  <p:embed/>
                  <p:pic>
                    <p:nvPicPr>
                      <p:cNvPr id="0" name="图片 7"/>
                      <p:cNvPicPr/>
                      <p:nvPr/>
                    </p:nvPicPr>
                    <p:blipFill>
                      <a:blip r:embed="rId3"/>
                      <a:stretch>
                        <a:fillRect/>
                      </a:stretch>
                    </p:blipFill>
                    <p:spPr>
                      <a:xfrm>
                        <a:off x="880110" y="1303338"/>
                        <a:ext cx="10692130" cy="420243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0497185" y="1711325"/>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CD</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90297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2867660"/>
          <a:ext cx="10692130" cy="1731645"/>
        </p:xfrm>
        <a:graphic>
          <a:graphicData uri="http://schemas.openxmlformats.org/presentationml/2006/ole">
            <mc:AlternateContent xmlns:mc="http://schemas.openxmlformats.org/markup-compatibility/2006">
              <mc:Choice xmlns:v="urn:schemas-microsoft-com:vml" Requires="v">
                <p:oleObj spid="_x0000_s11" name="" r:id="rId2" imgW="10706100" imgH="1800225" progId="Word.Document.8">
                  <p:embed/>
                </p:oleObj>
              </mc:Choice>
              <mc:Fallback>
                <p:oleObj name="" r:id="rId2" imgW="10706100" imgH="1800225" progId="Word.Document.8">
                  <p:embed/>
                  <p:pic>
                    <p:nvPicPr>
                      <p:cNvPr id="0" name="图片 7"/>
                      <p:cNvPicPr/>
                      <p:nvPr/>
                    </p:nvPicPr>
                    <p:blipFill>
                      <a:blip r:embed="rId3"/>
                      <a:stretch>
                        <a:fillRect/>
                      </a:stretch>
                    </p:blipFill>
                    <p:spPr>
                      <a:xfrm>
                        <a:off x="749935" y="2867660"/>
                        <a:ext cx="10692130" cy="1731645"/>
                      </a:xfrm>
                      <a:prstGeom prst="rect">
                        <a:avLst/>
                      </a:prstGeom>
                    </p:spPr>
                  </p:pic>
                </p:oleObj>
              </mc:Fallback>
            </mc:AlternateContent>
          </a:graphicData>
        </a:graphic>
      </p:graphicFrame>
      <p:sp>
        <p:nvSpPr>
          <p:cNvPr id="8" name="文本框 7"/>
          <p:cNvSpPr txBox="1"/>
          <p:nvPr>
            <p:custDataLst>
              <p:tags r:id="rId4"/>
            </p:custDataLst>
          </p:nvPr>
        </p:nvSpPr>
        <p:spPr>
          <a:xfrm>
            <a:off x="749935" y="1396365"/>
            <a:ext cx="142557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信息</a:t>
            </a:r>
            <a:r>
              <a:rPr lang="zh-CN" altLang="en-US">
                <a:latin typeface="微软雅黑" panose="020B0503020204020204" pitchFamily="34" charset="-122"/>
                <a:ea typeface="微软雅黑" panose="020B0503020204020204" pitchFamily="34" charset="-122"/>
                <a:cs typeface="方正书宋_GBK" charset="0"/>
                <a:sym typeface="+mn-ea"/>
              </a:rPr>
              <a:t>梳理</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749935" y="2022158"/>
          <a:ext cx="10692130" cy="779780"/>
        </p:xfrm>
        <a:graphic>
          <a:graphicData uri="http://schemas.openxmlformats.org/presentationml/2006/ole">
            <mc:AlternateContent xmlns:mc="http://schemas.openxmlformats.org/markup-compatibility/2006">
              <mc:Choice xmlns:v="urn:schemas-microsoft-com:vml" Requires="v">
                <p:oleObj spid="_x0000_s4" name="" r:id="rId6" imgW="10706100" imgH="809625" progId="Word.Document.8">
                  <p:embed/>
                </p:oleObj>
              </mc:Choice>
              <mc:Fallback>
                <p:oleObj name="" r:id="rId6" imgW="10706100" imgH="809625" progId="Word.Document.8">
                  <p:embed/>
                  <p:pic>
                    <p:nvPicPr>
                      <p:cNvPr id="0" name="图片 7"/>
                      <p:cNvPicPr/>
                      <p:nvPr/>
                    </p:nvPicPr>
                    <p:blipFill>
                      <a:blip r:embed="rId7"/>
                      <a:stretch>
                        <a:fillRect/>
                      </a:stretch>
                    </p:blipFill>
                    <p:spPr>
                      <a:xfrm>
                        <a:off x="749935" y="2022158"/>
                        <a:ext cx="10692130" cy="779780"/>
                      </a:xfrm>
                      <a:prstGeom prst="rect">
                        <a:avLst/>
                      </a:prstGeom>
                    </p:spPr>
                  </p:pic>
                </p:oleObj>
              </mc:Fallback>
            </mc:AlternateContent>
          </a:graphicData>
        </a:graphic>
      </p:graphicFrame>
      <p:sp>
        <p:nvSpPr>
          <p:cNvPr id="5" name="文本框 4"/>
          <p:cNvSpPr txBox="1"/>
          <p:nvPr/>
        </p:nvSpPr>
        <p:spPr>
          <a:xfrm>
            <a:off x="749935" y="4380865"/>
            <a:ext cx="142557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方法总结</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6" name="对象 5"/>
          <p:cNvGraphicFramePr/>
          <p:nvPr>
            <p:custDataLst>
              <p:tags r:id="rId8"/>
            </p:custDataLst>
          </p:nvPr>
        </p:nvGraphicFramePr>
        <p:xfrm>
          <a:off x="749935" y="4804093"/>
          <a:ext cx="10692130" cy="394970"/>
        </p:xfrm>
        <a:graphic>
          <a:graphicData uri="http://schemas.openxmlformats.org/presentationml/2006/ole">
            <mc:AlternateContent xmlns:mc="http://schemas.openxmlformats.org/markup-compatibility/2006">
              <mc:Choice xmlns:v="urn:schemas-microsoft-com:vml" Requires="v">
                <p:oleObj spid="_x0000_s7" name="" r:id="rId9" imgW="10706100" imgH="409575" progId="Word.Document.8">
                  <p:embed/>
                </p:oleObj>
              </mc:Choice>
              <mc:Fallback>
                <p:oleObj name="" r:id="rId9" imgW="10706100" imgH="409575" progId="Word.Document.8">
                  <p:embed/>
                  <p:pic>
                    <p:nvPicPr>
                      <p:cNvPr id="0" name="图片 7"/>
                      <p:cNvPicPr/>
                      <p:nvPr/>
                    </p:nvPicPr>
                    <p:blipFill>
                      <a:blip r:embed="rId10"/>
                      <a:stretch>
                        <a:fillRect/>
                      </a:stretch>
                    </p:blipFill>
                    <p:spPr>
                      <a:xfrm>
                        <a:off x="749935" y="4804093"/>
                        <a:ext cx="10692130" cy="3949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graphicFrame>
        <p:nvGraphicFramePr>
          <p:cNvPr id="3" name="对象 2"/>
          <p:cNvGraphicFramePr/>
          <p:nvPr>
            <p:custDataLst>
              <p:tags r:id="rId1"/>
            </p:custDataLst>
          </p:nvPr>
        </p:nvGraphicFramePr>
        <p:xfrm>
          <a:off x="755015" y="1776413"/>
          <a:ext cx="10692130" cy="2696210"/>
        </p:xfrm>
        <a:graphic>
          <a:graphicData uri="http://schemas.openxmlformats.org/presentationml/2006/ole">
            <mc:AlternateContent xmlns:mc="http://schemas.openxmlformats.org/markup-compatibility/2006">
              <mc:Choice xmlns:v="urn:schemas-microsoft-com:vml" Requires="v">
                <p:oleObj spid="_x0000_s9" name="" r:id="rId2" imgW="10706100" imgH="2790825" progId="Word.Document.8">
                  <p:embed/>
                </p:oleObj>
              </mc:Choice>
              <mc:Fallback>
                <p:oleObj name="" r:id="rId2" imgW="10706100" imgH="2790825" progId="Word.Document.8">
                  <p:embed/>
                  <p:pic>
                    <p:nvPicPr>
                      <p:cNvPr id="0" name="图片 7"/>
                      <p:cNvPicPr/>
                      <p:nvPr/>
                    </p:nvPicPr>
                    <p:blipFill>
                      <a:blip r:embed="rId3"/>
                      <a:stretch>
                        <a:fillRect/>
                      </a:stretch>
                    </p:blipFill>
                    <p:spPr>
                      <a:xfrm>
                        <a:off x="755015" y="1776413"/>
                        <a:ext cx="10692130" cy="2696210"/>
                      </a:xfrm>
                      <a:prstGeom prst="rect">
                        <a:avLst/>
                      </a:prstGeom>
                    </p:spPr>
                  </p:pic>
                </p:oleObj>
              </mc:Fallback>
            </mc:AlternateContent>
          </a:graphicData>
        </a:graphic>
      </p:graphicFrame>
      <p:sp>
        <p:nvSpPr>
          <p:cNvPr id="5" name="文本框 4"/>
          <p:cNvSpPr txBox="1"/>
          <p:nvPr>
            <p:custDataLst>
              <p:tags r:id="rId4"/>
            </p:custDataLst>
          </p:nvPr>
        </p:nvSpPr>
        <p:spPr>
          <a:xfrm>
            <a:off x="755015" y="1262380"/>
            <a:ext cx="5528945"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浓差电池、液流电池的工作原理分析</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728153"/>
          <a:ext cx="10692130" cy="3634740"/>
        </p:xfrm>
        <a:graphic>
          <a:graphicData uri="http://schemas.openxmlformats.org/presentationml/2006/ole">
            <mc:AlternateContent xmlns:mc="http://schemas.openxmlformats.org/markup-compatibility/2006">
              <mc:Choice xmlns:v="urn:schemas-microsoft-com:vml" Requires="v">
                <p:oleObj spid="_x0000_s9"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880110" y="1728153"/>
                        <a:ext cx="10692130" cy="363474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1028680" y="1728470"/>
            <a:ext cx="132778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A</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1381125"/>
          <a:ext cx="10692130" cy="1732915"/>
        </p:xfrm>
        <a:graphic>
          <a:graphicData uri="http://schemas.openxmlformats.org/presentationml/2006/ole">
            <mc:AlternateContent xmlns:mc="http://schemas.openxmlformats.org/markup-compatibility/2006">
              <mc:Choice xmlns:v="urn:schemas-microsoft-com:vml" Requires="v">
                <p:oleObj spid="_x0000_s11" name="" r:id="rId2" imgW="10706100" imgH="1800225" progId="Word.Document.8">
                  <p:embed/>
                </p:oleObj>
              </mc:Choice>
              <mc:Fallback>
                <p:oleObj name="" r:id="rId2" imgW="10706100" imgH="1800225" progId="Word.Document.8">
                  <p:embed/>
                  <p:pic>
                    <p:nvPicPr>
                      <p:cNvPr id="0" name="图片 7"/>
                      <p:cNvPicPr/>
                      <p:nvPr/>
                    </p:nvPicPr>
                    <p:blipFill>
                      <a:blip r:embed="rId3"/>
                      <a:stretch>
                        <a:fillRect/>
                      </a:stretch>
                    </p:blipFill>
                    <p:spPr>
                      <a:xfrm>
                        <a:off x="749935" y="1381125"/>
                        <a:ext cx="10692130" cy="173291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2#6844f4a85.fixed?parentnodeid=1536eef41&amp;color=0,0,0&amp;vbahtmlprocessed=1" descr="preencoded.png"/>
          <p:cNvPicPr>
            <a:picLocks noChangeAspect="1"/>
          </p:cNvPicPr>
          <p:nvPr/>
        </p:nvPicPr>
        <p:blipFill>
          <a:blip r:embed="rId1"/>
          <a:stretch>
            <a:fillRect/>
          </a:stretch>
        </p:blipFill>
        <p:spPr>
          <a:xfrm>
            <a:off x="987552" y="2286000"/>
            <a:ext cx="2496312" cy="2587752"/>
          </a:xfrm>
          <a:prstGeom prst="rect">
            <a:avLst/>
          </a:prstGeom>
        </p:spPr>
      </p:pic>
      <p:sp>
        <p:nvSpPr>
          <p:cNvPr id="3" name="C_2#6844f4a85.fixed?parentnodeid=1536eef41&amp;color=255,255,255&amp;vbahtmlprocessed=1&amp;bbb=1"/>
          <p:cNvSpPr/>
          <p:nvPr/>
        </p:nvSpPr>
        <p:spPr>
          <a:xfrm>
            <a:off x="1463040" y="2798064"/>
            <a:ext cx="1536192" cy="1536192"/>
          </a:xfrm>
          <a:prstGeom prst="rect">
            <a:avLst/>
          </a:prstGeom>
          <a:noFill/>
        </p:spPr>
        <p:txBody>
          <a:bodyPr wrap="none" lIns="0" tIns="0" rIns="0" bIns="0" rtlCol="0" anchor="ctr"/>
          <a:lstStyle/>
          <a:p>
            <a:pPr algn="ctr" latinLnBrk="1">
              <a:lnSpc>
                <a:spcPts val="8200"/>
              </a:lnSpc>
            </a:pPr>
            <a:r>
              <a:rPr lang="en-US" altLang="zh-CN" sz="6600" b="1" i="0" dirty="0">
                <a:solidFill>
                  <a:srgbClr val="FFFFFF"/>
                </a:solidFill>
                <a:latin typeface="Calibri (标题)" pitchFamily="34" charset="0"/>
                <a:ea typeface="黑体" panose="02010609060101010101" charset="-122"/>
                <a:cs typeface="Calibri (标题)" pitchFamily="34" charset="-120"/>
              </a:rPr>
              <a:t>03</a:t>
            </a:r>
            <a:endParaRPr lang="en-US" altLang="zh-CN" sz="6600" dirty="0"/>
          </a:p>
        </p:txBody>
      </p:sp>
      <p:sp>
        <p:nvSpPr>
          <p:cNvPr id="4" name="C_2_BD#6844f4a85.fixed?parentnodeid=1536eef41&amp;color=255,255,255&amp;vbahtmlprocessed=1&amp;bbb=1"/>
          <p:cNvSpPr/>
          <p:nvPr/>
        </p:nvSpPr>
        <p:spPr>
          <a:xfrm>
            <a:off x="3904488" y="2286000"/>
            <a:ext cx="7562088" cy="1078992"/>
          </a:xfrm>
          <a:prstGeom prst="rect">
            <a:avLst/>
          </a:prstGeom>
          <a:noFill/>
        </p:spPr>
        <p:txBody>
          <a:bodyPr wrap="none" lIns="0" tIns="0" rIns="0" bIns="0" rtlCol="0" anchor="ctr"/>
          <a:lstStyle/>
          <a:p>
            <a:pPr algn="ctr" latinLnBrk="1">
              <a:lnSpc>
                <a:spcPts val="6600"/>
              </a:lnSpc>
            </a:pPr>
            <a:r>
              <a:rPr lang="en-US" altLang="zh-CN" sz="5400" b="1" i="0" dirty="0">
                <a:solidFill>
                  <a:srgbClr val="FFFFFF"/>
                </a:solidFill>
                <a:latin typeface="思源宋体 CN Heavy" pitchFamily="34" charset="0"/>
                <a:ea typeface="思源宋体 CN Heavy" pitchFamily="34" charset="-122"/>
                <a:cs typeface="思源宋体 CN Heavy" pitchFamily="34" charset="-120"/>
              </a:rPr>
              <a:t>考点34</a:t>
            </a:r>
            <a:endParaRPr lang="en-US" altLang="zh-CN" sz="5400" dirty="0"/>
          </a:p>
        </p:txBody>
      </p:sp>
      <p:sp>
        <p:nvSpPr>
          <p:cNvPr id="5" name="C_2_BD#6844f4a85.fixed?parentnodeid=1536eef41&amp;color=255,255,255&amp;vbahtmlprocessed=1&amp;bbb=1"/>
          <p:cNvSpPr/>
          <p:nvPr/>
        </p:nvSpPr>
        <p:spPr>
          <a:xfrm>
            <a:off x="5608193" y="3364865"/>
            <a:ext cx="7870825" cy="1837944"/>
          </a:xfrm>
          <a:prstGeom prst="rect">
            <a:avLst/>
          </a:prstGeom>
          <a:noFill/>
        </p:spPr>
        <p:txBody>
          <a:bodyPr wrap="none" lIns="0" tIns="0" rIns="0" bIns="0" rtlCol="0" anchor="t"/>
          <a:lstStyle/>
          <a:p>
            <a:pPr algn="l" latinLnBrk="1">
              <a:lnSpc>
                <a:spcPts val="6600"/>
              </a:lnSpc>
            </a:pPr>
            <a:r>
              <a:rPr sz="5400" b="1" i="0" dirty="0">
                <a:solidFill>
                  <a:srgbClr val="FFFFFF"/>
                </a:solidFill>
                <a:latin typeface="思源宋体 CN Heavy" pitchFamily="34" charset="0"/>
                <a:ea typeface="思源宋体 CN Heavy" pitchFamily="34" charset="-122"/>
                <a:cs typeface="思源宋体 CN Heavy" pitchFamily="34" charset="-120"/>
              </a:rPr>
              <a:t>电解原理及其应用</a:t>
            </a:r>
            <a:endParaRPr lang="zh-CN" altLang="en-US" sz="5400" b="1" i="0" dirty="0">
              <a:solidFill>
                <a:srgbClr val="FFFFFF"/>
              </a:solidFill>
              <a:latin typeface="思源宋体 CN Heavy" pitchFamily="34" charset="0"/>
              <a:ea typeface="思源宋体 CN Heavy" pitchFamily="34" charset="-122"/>
              <a:cs typeface="思源宋体 CN Heavy" pitchFamily="34" charset="-120"/>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1.</a:t>
            </a:r>
            <a:r>
              <a:rPr b="1">
                <a:latin typeface="微软雅黑" panose="020B0503020204020204" pitchFamily="34" charset="-122"/>
                <a:ea typeface="微软雅黑" panose="020B0503020204020204" pitchFamily="34" charset="-122"/>
                <a:cs typeface="微软雅黑" panose="020B0503020204020204" pitchFamily="34" charset="-122"/>
              </a:rPr>
              <a:t>电解池</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对象 4"/>
          <p:cNvGraphicFramePr/>
          <p:nvPr>
            <p:custDataLst>
              <p:tags r:id="rId1"/>
            </p:custDataLst>
          </p:nvPr>
        </p:nvGraphicFramePr>
        <p:xfrm>
          <a:off x="983615" y="1630363"/>
          <a:ext cx="10692130" cy="3639820"/>
        </p:xfrm>
        <a:graphic>
          <a:graphicData uri="http://schemas.openxmlformats.org/presentationml/2006/ole">
            <mc:AlternateContent xmlns:mc="http://schemas.openxmlformats.org/markup-compatibility/2006">
              <mc:Choice xmlns:v="urn:schemas-microsoft-com:vml" Requires="v">
                <p:oleObj spid="_x0000_s9" name="" r:id="rId2" imgW="10706100" imgH="3781425" progId="Word.Document.8">
                  <p:embed/>
                </p:oleObj>
              </mc:Choice>
              <mc:Fallback>
                <p:oleObj name="" r:id="rId2" imgW="10706100" imgH="3781425" progId="Word.Document.8">
                  <p:embed/>
                  <p:pic>
                    <p:nvPicPr>
                      <p:cNvPr id="0" name="图片 7"/>
                      <p:cNvPicPr/>
                      <p:nvPr/>
                    </p:nvPicPr>
                    <p:blipFill>
                      <a:blip r:embed="rId3"/>
                      <a:stretch>
                        <a:fillRect/>
                      </a:stretch>
                    </p:blipFill>
                    <p:spPr>
                      <a:xfrm>
                        <a:off x="983615" y="1630363"/>
                        <a:ext cx="10692130" cy="36398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8" name="文本框 7"/>
          <p:cNvSpPr txBox="1"/>
          <p:nvPr>
            <p:custDataLst>
              <p:tags r:id="rId1"/>
            </p:custDataLst>
          </p:nvPr>
        </p:nvSpPr>
        <p:spPr>
          <a:xfrm>
            <a:off x="960120" y="1143000"/>
            <a:ext cx="68389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点悟</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10" name="对象 9"/>
          <p:cNvGraphicFramePr/>
          <p:nvPr>
            <p:custDataLst>
              <p:tags r:id="rId2"/>
            </p:custDataLst>
          </p:nvPr>
        </p:nvGraphicFramePr>
        <p:xfrm>
          <a:off x="960120" y="1718310"/>
          <a:ext cx="10692130" cy="1346835"/>
        </p:xfrm>
        <a:graphic>
          <a:graphicData uri="http://schemas.openxmlformats.org/presentationml/2006/ole">
            <mc:AlternateContent xmlns:mc="http://schemas.openxmlformats.org/markup-compatibility/2006">
              <mc:Choice xmlns:v="urn:schemas-microsoft-com:vml" Requires="v">
                <p:oleObj spid="_x0000_s11" name="" r:id="rId3" imgW="10706100" imgH="1400175" progId="Word.Document.8">
                  <p:embed/>
                </p:oleObj>
              </mc:Choice>
              <mc:Fallback>
                <p:oleObj name="" r:id="rId3" imgW="10706100" imgH="1400175" progId="Word.Document.8">
                  <p:embed/>
                  <p:pic>
                    <p:nvPicPr>
                      <p:cNvPr id="0" name="图片 7"/>
                      <p:cNvPicPr/>
                      <p:nvPr/>
                    </p:nvPicPr>
                    <p:blipFill>
                      <a:blip r:embed="rId4"/>
                      <a:stretch>
                        <a:fillRect/>
                      </a:stretch>
                    </p:blipFill>
                    <p:spPr>
                      <a:xfrm>
                        <a:off x="960120" y="1718310"/>
                        <a:ext cx="10692130" cy="1346835"/>
                      </a:xfrm>
                      <a:prstGeom prst="rect">
                        <a:avLst/>
                      </a:prstGeom>
                    </p:spPr>
                  </p:pic>
                </p:oleObj>
              </mc:Fallback>
            </mc:AlternateContent>
          </a:graphicData>
        </a:graphic>
      </p:graphicFrame>
      <p:sp>
        <p:nvSpPr>
          <p:cNvPr id="3" name="文本框 2"/>
          <p:cNvSpPr txBox="1"/>
          <p:nvPr>
            <p:custDataLst>
              <p:tags r:id="rId5"/>
            </p:custDataLst>
          </p:nvPr>
        </p:nvSpPr>
        <p:spPr>
          <a:xfrm>
            <a:off x="858520" y="3810000"/>
            <a:ext cx="491299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归纳总结</a:t>
            </a:r>
            <a:r>
              <a:rPr lang="en-US" altLang="zh-CN">
                <a:latin typeface="微软雅黑" panose="020B0503020204020204" pitchFamily="34" charset="-122"/>
                <a:ea typeface="微软雅黑" panose="020B0503020204020204" pitchFamily="34" charset="-122"/>
                <a:cs typeface="方正书宋_GBK" charset="0"/>
                <a:sym typeface="+mn-ea"/>
              </a:rPr>
              <a:t>          </a:t>
            </a:r>
            <a:r>
              <a:rPr lang="zh-CN" altLang="en-US">
                <a:latin typeface="微软雅黑" panose="020B0503020204020204" pitchFamily="34" charset="-122"/>
                <a:ea typeface="微软雅黑" panose="020B0503020204020204" pitchFamily="34" charset="-122"/>
                <a:cs typeface="方正书宋_GBK" charset="0"/>
                <a:sym typeface="+mn-ea"/>
              </a:rPr>
              <a:t>电解池中阳极电极材料的分类</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4" name="对象 3"/>
          <p:cNvGraphicFramePr/>
          <p:nvPr>
            <p:custDataLst>
              <p:tags r:id="rId6"/>
            </p:custDataLst>
          </p:nvPr>
        </p:nvGraphicFramePr>
        <p:xfrm>
          <a:off x="960120" y="4300855"/>
          <a:ext cx="10692130" cy="779145"/>
        </p:xfrm>
        <a:graphic>
          <a:graphicData uri="http://schemas.openxmlformats.org/presentationml/2006/ole">
            <mc:AlternateContent xmlns:mc="http://schemas.openxmlformats.org/markup-compatibility/2006">
              <mc:Choice xmlns:v="urn:schemas-microsoft-com:vml" Requires="v">
                <p:oleObj spid="_x0000_s5" name="" r:id="rId7" imgW="10706100" imgH="809625" progId="Word.Document.8">
                  <p:embed/>
                </p:oleObj>
              </mc:Choice>
              <mc:Fallback>
                <p:oleObj name="" r:id="rId7" imgW="10706100" imgH="809625" progId="Word.Document.8">
                  <p:embed/>
                  <p:pic>
                    <p:nvPicPr>
                      <p:cNvPr id="0" name="图片 7"/>
                      <p:cNvPicPr/>
                      <p:nvPr/>
                    </p:nvPicPr>
                    <p:blipFill>
                      <a:blip r:embed="rId8"/>
                      <a:stretch>
                        <a:fillRect/>
                      </a:stretch>
                    </p:blipFill>
                    <p:spPr>
                      <a:xfrm>
                        <a:off x="960120" y="4300855"/>
                        <a:ext cx="10692130" cy="77914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64516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lstStyle/>
          <a:p>
            <a:r>
              <a:rPr lang="en-US" altLang="zh-CN"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吸热反应和放热反应</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2" name="文本框 121"/>
          <p:cNvSpPr txBox="1"/>
          <p:nvPr/>
        </p:nvSpPr>
        <p:spPr>
          <a:xfrm>
            <a:off x="899795" y="1630680"/>
            <a:ext cx="7419340" cy="368300"/>
          </a:xfrm>
          <a:prstGeom prst="rect">
            <a:avLst/>
          </a:prstGeom>
          <a:noFill/>
          <a:ln w="9525">
            <a:noFill/>
          </a:ln>
        </p:spPr>
        <p:txBody>
          <a:bodyPr wrap="square">
            <a:spAutoFit/>
          </a:bodyPr>
          <a:lstStyle/>
          <a:p>
            <a:pPr indent="0"/>
            <a:r>
              <a:rPr b="0">
                <a:latin typeface="微软雅黑" panose="020B0503020204020204" pitchFamily="34" charset="-122"/>
                <a:ea typeface="微软雅黑" panose="020B0503020204020204" pitchFamily="34" charset="-122"/>
                <a:cs typeface="微软雅黑" panose="020B0503020204020204" pitchFamily="34" charset="-122"/>
              </a:rPr>
              <a:t>(2)微观角度——从键能的角度分析</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79500" y="2205355"/>
            <a:ext cx="10033000" cy="645160"/>
          </a:xfrm>
          <a:prstGeom prst="rect">
            <a:avLst/>
          </a:prstGeom>
          <a:noFill/>
          <a:ln w="9525">
            <a:noFill/>
          </a:ln>
        </p:spPr>
        <p:txBody>
          <a:bodyPr wrap="square">
            <a:spAutoFit/>
          </a:bodyPr>
          <a:lstStyle/>
          <a:p>
            <a:pPr indent="0"/>
            <a:r>
              <a:rPr b="0">
                <a:latin typeface="微软雅黑" panose="020B0503020204020204" pitchFamily="34" charset="-122"/>
                <a:ea typeface="微软雅黑" panose="020B0503020204020204" pitchFamily="34" charset="-122"/>
                <a:cs typeface="微软雅黑" panose="020B0503020204020204" pitchFamily="34" charset="-122"/>
              </a:rPr>
              <a:t>化学反应是旧键断裂、新键形成的反应,两者吸收和释放能量的差异表现为反应能量的变化。化学键断裂和形成时吸收和释放的能量差异是化学反应伴随能量变化的本质原因。</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3" name="image31.jpeg"/>
          <p:cNvPicPr>
            <a:picLocks noChangeAspect="1"/>
          </p:cNvPicPr>
          <p:nvPr>
            <p:custDataLst>
              <p:tags r:id="rId1"/>
            </p:custDataLst>
          </p:nvPr>
        </p:nvPicPr>
        <p:blipFill>
          <a:blip r:embed="rId2"/>
          <a:stretch>
            <a:fillRect/>
          </a:stretch>
        </p:blipFill>
        <p:spPr>
          <a:xfrm>
            <a:off x="3419475" y="3316605"/>
            <a:ext cx="4264660" cy="2132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017905"/>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2.电解原理的应用</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对象 4"/>
          <p:cNvGraphicFramePr/>
          <p:nvPr>
            <p:custDataLst>
              <p:tags r:id="rId1"/>
            </p:custDataLst>
          </p:nvPr>
        </p:nvGraphicFramePr>
        <p:xfrm>
          <a:off x="954405" y="1385888"/>
          <a:ext cx="10692130" cy="4786630"/>
        </p:xfrm>
        <a:graphic>
          <a:graphicData uri="http://schemas.openxmlformats.org/presentationml/2006/ole">
            <mc:AlternateContent xmlns:mc="http://schemas.openxmlformats.org/markup-compatibility/2006">
              <mc:Choice xmlns:v="urn:schemas-microsoft-com:vml" Requires="v">
                <p:oleObj spid="_x0000_s9" name="" r:id="rId2" imgW="10706100" imgH="4972050" progId="Word.Document.8">
                  <p:embed/>
                </p:oleObj>
              </mc:Choice>
              <mc:Fallback>
                <p:oleObj name="" r:id="rId2" imgW="10706100" imgH="4972050" progId="Word.Document.8">
                  <p:embed/>
                  <p:pic>
                    <p:nvPicPr>
                      <p:cNvPr id="0" name="图片 7"/>
                      <p:cNvPicPr/>
                      <p:nvPr/>
                    </p:nvPicPr>
                    <p:blipFill>
                      <a:blip r:embed="rId3"/>
                      <a:stretch>
                        <a:fillRect/>
                      </a:stretch>
                    </p:blipFill>
                    <p:spPr>
                      <a:xfrm>
                        <a:off x="954405" y="1385888"/>
                        <a:ext cx="10692130" cy="47866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017905"/>
            <a:ext cx="3508375" cy="368300"/>
          </a:xfrm>
          <a:prstGeom prst="rect">
            <a:avLst/>
          </a:prstGeom>
          <a:noFill/>
        </p:spPr>
        <p:txBody>
          <a:bodyPr wrap="square" rtlCol="0">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rPr>
              <a:t>2.电解原理的应用</a:t>
            </a:r>
            <a:endParaRPr lang="en-US"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对象 4"/>
          <p:cNvGraphicFramePr/>
          <p:nvPr>
            <p:custDataLst>
              <p:tags r:id="rId1"/>
            </p:custDataLst>
          </p:nvPr>
        </p:nvGraphicFramePr>
        <p:xfrm>
          <a:off x="954405" y="1578293"/>
          <a:ext cx="10692130" cy="4401820"/>
        </p:xfrm>
        <a:graphic>
          <a:graphicData uri="http://schemas.openxmlformats.org/presentationml/2006/ole">
            <mc:AlternateContent xmlns:mc="http://schemas.openxmlformats.org/markup-compatibility/2006">
              <mc:Choice xmlns:v="urn:schemas-microsoft-com:vml" Requires="v">
                <p:oleObj spid="_x0000_s9" name="" r:id="rId2" imgW="10706100" imgH="4572000" progId="Word.Document.8">
                  <p:embed/>
                </p:oleObj>
              </mc:Choice>
              <mc:Fallback>
                <p:oleObj name="" r:id="rId2" imgW="10706100" imgH="4572000" progId="Word.Document.8">
                  <p:embed/>
                  <p:pic>
                    <p:nvPicPr>
                      <p:cNvPr id="0" name="图片 7"/>
                      <p:cNvPicPr/>
                      <p:nvPr/>
                    </p:nvPicPr>
                    <p:blipFill>
                      <a:blip r:embed="rId3"/>
                      <a:stretch>
                        <a:fillRect/>
                      </a:stretch>
                    </p:blipFill>
                    <p:spPr>
                      <a:xfrm>
                        <a:off x="954405" y="1578293"/>
                        <a:ext cx="10692130" cy="44018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custDataLst>
              <p:tags r:id="rId1"/>
            </p:custDataLst>
          </p:nvPr>
        </p:nvSpPr>
        <p:spPr>
          <a:xfrm>
            <a:off x="749935" y="1386205"/>
            <a:ext cx="1268730"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易混辨析</a:t>
            </a:r>
            <a:r>
              <a:rPr lang="en-US" altLang="zh-CN">
                <a:latin typeface="微软雅黑" panose="020B0503020204020204" pitchFamily="34" charset="-122"/>
                <a:ea typeface="微软雅黑" panose="020B0503020204020204" pitchFamily="34" charset="-122"/>
                <a:cs typeface="方正书宋_GBK" charset="0"/>
                <a:sym typeface="+mn-ea"/>
              </a:rPr>
              <a:t>       </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4" name="对象 3"/>
          <p:cNvGraphicFramePr/>
          <p:nvPr>
            <p:custDataLst>
              <p:tags r:id="rId2"/>
            </p:custDataLst>
          </p:nvPr>
        </p:nvGraphicFramePr>
        <p:xfrm>
          <a:off x="749935" y="1866900"/>
          <a:ext cx="10692130" cy="779145"/>
        </p:xfrm>
        <a:graphic>
          <a:graphicData uri="http://schemas.openxmlformats.org/presentationml/2006/ole">
            <mc:AlternateContent xmlns:mc="http://schemas.openxmlformats.org/markup-compatibility/2006">
              <mc:Choice xmlns:v="urn:schemas-microsoft-com:vml" Requires="v">
                <p:oleObj spid="_x0000_s5" name="" r:id="rId3" imgW="10706100" imgH="809625" progId="Word.Document.8">
                  <p:embed/>
                </p:oleObj>
              </mc:Choice>
              <mc:Fallback>
                <p:oleObj name="" r:id="rId3" imgW="10706100" imgH="809625" progId="Word.Document.8">
                  <p:embed/>
                  <p:pic>
                    <p:nvPicPr>
                      <p:cNvPr id="0" name="图片 7"/>
                      <p:cNvPicPr/>
                      <p:nvPr/>
                    </p:nvPicPr>
                    <p:blipFill>
                      <a:blip r:embed="rId4"/>
                      <a:stretch>
                        <a:fillRect/>
                      </a:stretch>
                    </p:blipFill>
                    <p:spPr>
                      <a:xfrm>
                        <a:off x="749935" y="1866900"/>
                        <a:ext cx="10692130" cy="779145"/>
                      </a:xfrm>
                      <a:prstGeom prst="rect">
                        <a:avLst/>
                      </a:prstGeom>
                    </p:spPr>
                  </p:pic>
                </p:oleObj>
              </mc:Fallback>
            </mc:AlternateContent>
          </a:graphicData>
        </a:graphic>
      </p:graphicFrame>
      <p:graphicFrame>
        <p:nvGraphicFramePr>
          <p:cNvPr id="6" name="对象 5"/>
          <p:cNvGraphicFramePr/>
          <p:nvPr>
            <p:custDataLst>
              <p:tags r:id="rId5"/>
            </p:custDataLst>
          </p:nvPr>
        </p:nvGraphicFramePr>
        <p:xfrm>
          <a:off x="749935" y="3126740"/>
          <a:ext cx="10692130" cy="972185"/>
        </p:xfrm>
        <a:graphic>
          <a:graphicData uri="http://schemas.openxmlformats.org/presentationml/2006/ole">
            <mc:AlternateContent xmlns:mc="http://schemas.openxmlformats.org/markup-compatibility/2006">
              <mc:Choice xmlns:v="urn:schemas-microsoft-com:vml" Requires="v">
                <p:oleObj spid="_x0000_s7" name="" r:id="rId6" imgW="10706100" imgH="1009650" progId="Word.Document.8">
                  <p:embed/>
                </p:oleObj>
              </mc:Choice>
              <mc:Fallback>
                <p:oleObj name="" r:id="rId6" imgW="10706100" imgH="1009650" progId="Word.Document.8">
                  <p:embed/>
                  <p:pic>
                    <p:nvPicPr>
                      <p:cNvPr id="0" name="图片 7"/>
                      <p:cNvPicPr/>
                      <p:nvPr/>
                    </p:nvPicPr>
                    <p:blipFill>
                      <a:blip r:embed="rId7"/>
                      <a:stretch>
                        <a:fillRect/>
                      </a:stretch>
                    </p:blipFill>
                    <p:spPr>
                      <a:xfrm>
                        <a:off x="749935" y="3126740"/>
                        <a:ext cx="10692130" cy="97218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电解原理及电极的判断</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60120" y="1897063"/>
          <a:ext cx="10692130" cy="3063240"/>
        </p:xfrm>
        <a:graphic>
          <a:graphicData uri="http://schemas.openxmlformats.org/presentationml/2006/ole">
            <mc:AlternateContent xmlns:mc="http://schemas.openxmlformats.org/markup-compatibility/2006">
              <mc:Choice xmlns:v="urn:schemas-microsoft-com:vml" Requires="v">
                <p:oleObj spid="_x0000_s11" name="" r:id="rId2" imgW="10706100" imgH="3181350" progId="Word.Document.8">
                  <p:embed/>
                </p:oleObj>
              </mc:Choice>
              <mc:Fallback>
                <p:oleObj name="" r:id="rId2" imgW="10706100" imgH="3181350" progId="Word.Document.8">
                  <p:embed/>
                  <p:pic>
                    <p:nvPicPr>
                      <p:cNvPr id="0" name="图片 7"/>
                      <p:cNvPicPr/>
                      <p:nvPr/>
                    </p:nvPicPr>
                    <p:blipFill>
                      <a:blip r:embed="rId3"/>
                      <a:stretch>
                        <a:fillRect/>
                      </a:stretch>
                    </p:blipFill>
                    <p:spPr>
                      <a:xfrm>
                        <a:off x="960120" y="1897063"/>
                        <a:ext cx="10692130" cy="306324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燃料电池的原理及相关应用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60120" y="1767205"/>
          <a:ext cx="10692130" cy="3839845"/>
        </p:xfrm>
        <a:graphic>
          <a:graphicData uri="http://schemas.openxmlformats.org/presentationml/2006/ole">
            <mc:AlternateContent xmlns:mc="http://schemas.openxmlformats.org/markup-compatibility/2006">
              <mc:Choice xmlns:v="urn:schemas-microsoft-com:vml" Requires="v">
                <p:oleObj spid="_x0000_s11" name="" r:id="rId2" imgW="10706100" imgH="3981450" progId="Word.Document.8">
                  <p:embed/>
                </p:oleObj>
              </mc:Choice>
              <mc:Fallback>
                <p:oleObj name="" r:id="rId2" imgW="10706100" imgH="3981450" progId="Word.Document.8">
                  <p:embed/>
                  <p:pic>
                    <p:nvPicPr>
                      <p:cNvPr id="0" name="图片 7"/>
                      <p:cNvPicPr/>
                      <p:nvPr/>
                    </p:nvPicPr>
                    <p:blipFill>
                      <a:blip r:embed="rId3"/>
                      <a:stretch>
                        <a:fillRect/>
                      </a:stretch>
                    </p:blipFill>
                    <p:spPr>
                      <a:xfrm>
                        <a:off x="960120" y="1767205"/>
                        <a:ext cx="10692130" cy="383984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918210" y="1728153"/>
          <a:ext cx="10692130" cy="2489200"/>
        </p:xfrm>
        <a:graphic>
          <a:graphicData uri="http://schemas.openxmlformats.org/presentationml/2006/ole">
            <mc:AlternateContent xmlns:mc="http://schemas.openxmlformats.org/markup-compatibility/2006">
              <mc:Choice xmlns:v="urn:schemas-microsoft-com:vml" Requires="v">
                <p:oleObj spid="_x0000_s9" name="" r:id="rId2" imgW="10706100" imgH="2590800" progId="Word.Document.8">
                  <p:embed/>
                </p:oleObj>
              </mc:Choice>
              <mc:Fallback>
                <p:oleObj name="" r:id="rId2" imgW="10706100" imgH="2590800" progId="Word.Document.8">
                  <p:embed/>
                  <p:pic>
                    <p:nvPicPr>
                      <p:cNvPr id="0" name="图片 7"/>
                      <p:cNvPicPr/>
                      <p:nvPr/>
                    </p:nvPicPr>
                    <p:blipFill>
                      <a:blip r:embed="rId3"/>
                      <a:stretch>
                        <a:fillRect/>
                      </a:stretch>
                    </p:blipFill>
                    <p:spPr>
                      <a:xfrm>
                        <a:off x="918210" y="1728153"/>
                        <a:ext cx="10692130" cy="2489200"/>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11108055" y="2139950"/>
            <a:ext cx="28892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D</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9182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137</a:t>
            </a:r>
            <a:endParaRPr lang="en-US"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749935" y="4102418"/>
          <a:ext cx="10692130" cy="1346200"/>
        </p:xfrm>
        <a:graphic>
          <a:graphicData uri="http://schemas.openxmlformats.org/presentationml/2006/ole">
            <mc:AlternateContent xmlns:mc="http://schemas.openxmlformats.org/markup-compatibility/2006">
              <mc:Choice xmlns:v="urn:schemas-microsoft-com:vml" Requires="v">
                <p:oleObj spid="_x0000_s11"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749935" y="4102418"/>
                        <a:ext cx="10692130" cy="1346200"/>
                      </a:xfrm>
                      <a:prstGeom prst="rect">
                        <a:avLst/>
                      </a:prstGeom>
                    </p:spPr>
                  </p:pic>
                </p:oleObj>
              </mc:Fallback>
            </mc:AlternateContent>
          </a:graphicData>
        </a:graphic>
      </p:graphicFrame>
      <p:sp>
        <p:nvSpPr>
          <p:cNvPr id="3" name="文本框 2"/>
          <p:cNvSpPr txBox="1"/>
          <p:nvPr>
            <p:custDataLst>
              <p:tags r:id="rId4"/>
            </p:custDataLst>
          </p:nvPr>
        </p:nvSpPr>
        <p:spPr>
          <a:xfrm>
            <a:off x="749935" y="1386205"/>
            <a:ext cx="1268730" cy="368300"/>
          </a:xfrm>
          <a:prstGeom prst="rect">
            <a:avLst/>
          </a:prstGeom>
          <a:solidFill>
            <a:srgbClr val="FFC000"/>
          </a:solidFill>
          <a:ln w="9525">
            <a:noFill/>
          </a:ln>
        </p:spPr>
        <p:txBody>
          <a:bodyPr wrap="square">
            <a:spAutoFit/>
          </a:bodyPr>
          <a:p>
            <a:pPr indent="0" algn="l"/>
            <a:r>
              <a:rPr>
                <a:latin typeface="微软雅黑" panose="020B0503020204020204" pitchFamily="34" charset="-122"/>
                <a:ea typeface="微软雅黑" panose="020B0503020204020204" pitchFamily="34" charset="-122"/>
                <a:cs typeface="方正书宋_GBK" charset="0"/>
                <a:sym typeface="+mn-ea"/>
              </a:rPr>
              <a:t>信息梳理</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4" name="对象 3"/>
          <p:cNvGraphicFramePr/>
          <p:nvPr>
            <p:custDataLst>
              <p:tags r:id="rId5"/>
            </p:custDataLst>
          </p:nvPr>
        </p:nvGraphicFramePr>
        <p:xfrm>
          <a:off x="840740" y="1791653"/>
          <a:ext cx="10692130" cy="1733550"/>
        </p:xfrm>
        <a:graphic>
          <a:graphicData uri="http://schemas.openxmlformats.org/presentationml/2006/ole">
            <mc:AlternateContent xmlns:mc="http://schemas.openxmlformats.org/markup-compatibility/2006">
              <mc:Choice xmlns:v="urn:schemas-microsoft-com:vml" Requires="v">
                <p:oleObj spid="_x0000_s5" name="" r:id="rId6" imgW="10706100" imgH="1800225" progId="Word.Document.8">
                  <p:embed/>
                </p:oleObj>
              </mc:Choice>
              <mc:Fallback>
                <p:oleObj name="" r:id="rId6" imgW="10706100" imgH="1800225" progId="Word.Document.8">
                  <p:embed/>
                  <p:pic>
                    <p:nvPicPr>
                      <p:cNvPr id="0" name="图片 7"/>
                      <p:cNvPicPr/>
                      <p:nvPr/>
                    </p:nvPicPr>
                    <p:blipFill>
                      <a:blip r:embed="rId7"/>
                      <a:stretch>
                        <a:fillRect/>
                      </a:stretch>
                    </p:blipFill>
                    <p:spPr>
                      <a:xfrm>
                        <a:off x="840740" y="1791653"/>
                        <a:ext cx="10692130" cy="173355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717042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惰性电极电解规律　电解质溶液变化的判断</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922020" y="1751965"/>
          <a:ext cx="10692130" cy="1346835"/>
        </p:xfrm>
        <a:graphic>
          <a:graphicData uri="http://schemas.openxmlformats.org/presentationml/2006/ole">
            <mc:AlternateContent xmlns:mc="http://schemas.openxmlformats.org/markup-compatibility/2006">
              <mc:Choice xmlns:v="urn:schemas-microsoft-com:vml" Requires="v">
                <p:oleObj spid="_x0000_s9"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922020" y="1751965"/>
                        <a:ext cx="10692130" cy="1346835"/>
                      </a:xfrm>
                      <a:prstGeom prst="rect">
                        <a:avLst/>
                      </a:prstGeom>
                    </p:spPr>
                  </p:pic>
                </p:oleObj>
              </mc:Fallback>
            </mc:AlternateContent>
          </a:graphicData>
        </a:graphic>
      </p:graphicFrame>
      <p:pic>
        <p:nvPicPr>
          <p:cNvPr id="5" name="图片 4"/>
          <p:cNvPicPr>
            <a:picLocks noChangeAspect="1"/>
          </p:cNvPicPr>
          <p:nvPr>
            <p:custDataLst>
              <p:tags r:id="rId4"/>
            </p:custDataLst>
          </p:nvPr>
        </p:nvPicPr>
        <p:blipFill>
          <a:blip r:embed="rId5"/>
          <a:stretch>
            <a:fillRect/>
          </a:stretch>
        </p:blipFill>
        <p:spPr>
          <a:xfrm>
            <a:off x="2068830" y="2433320"/>
            <a:ext cx="8813165" cy="2661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717042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惰性电极电解规律　电解质溶液变化的判断</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922020" y="1751965"/>
          <a:ext cx="10692130" cy="1346835"/>
        </p:xfrm>
        <a:graphic>
          <a:graphicData uri="http://schemas.openxmlformats.org/presentationml/2006/ole">
            <mc:AlternateContent xmlns:mc="http://schemas.openxmlformats.org/markup-compatibility/2006">
              <mc:Choice xmlns:v="urn:schemas-microsoft-com:vml" Requires="v">
                <p:oleObj spid="_x0000_s9" name="" r:id="rId2" imgW="10706100" imgH="1400175" progId="Word.Document.8">
                  <p:embed/>
                </p:oleObj>
              </mc:Choice>
              <mc:Fallback>
                <p:oleObj name="" r:id="rId2" imgW="10706100" imgH="1400175" progId="Word.Document.8">
                  <p:embed/>
                  <p:pic>
                    <p:nvPicPr>
                      <p:cNvPr id="0" name="图片 7"/>
                      <p:cNvPicPr/>
                      <p:nvPr/>
                    </p:nvPicPr>
                    <p:blipFill>
                      <a:blip r:embed="rId3"/>
                      <a:stretch>
                        <a:fillRect/>
                      </a:stretch>
                    </p:blipFill>
                    <p:spPr>
                      <a:xfrm>
                        <a:off x="922020" y="1751965"/>
                        <a:ext cx="10692130" cy="1346835"/>
                      </a:xfrm>
                      <a:prstGeom prst="rect">
                        <a:avLst/>
                      </a:prstGeom>
                    </p:spPr>
                  </p:pic>
                </p:oleObj>
              </mc:Fallback>
            </mc:AlternateContent>
          </a:graphicData>
        </a:graphic>
      </p:graphicFrame>
      <p:pic>
        <p:nvPicPr>
          <p:cNvPr id="7" name="图片 6"/>
          <p:cNvPicPr>
            <a:picLocks noChangeAspect="1"/>
          </p:cNvPicPr>
          <p:nvPr>
            <p:custDataLst>
              <p:tags r:id="rId4"/>
            </p:custDataLst>
          </p:nvPr>
        </p:nvPicPr>
        <p:blipFill>
          <a:blip r:embed="rId5"/>
          <a:stretch>
            <a:fillRect/>
          </a:stretch>
        </p:blipFill>
        <p:spPr>
          <a:xfrm>
            <a:off x="2190750" y="2060575"/>
            <a:ext cx="8796655" cy="4297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graphicFrame>
        <p:nvGraphicFramePr>
          <p:cNvPr id="3" name="对象 2"/>
          <p:cNvGraphicFramePr/>
          <p:nvPr>
            <p:custDataLst>
              <p:tags r:id="rId1"/>
            </p:custDataLst>
          </p:nvPr>
        </p:nvGraphicFramePr>
        <p:xfrm>
          <a:off x="918210" y="1757363"/>
          <a:ext cx="10692130" cy="4593590"/>
        </p:xfrm>
        <a:graphic>
          <a:graphicData uri="http://schemas.openxmlformats.org/presentationml/2006/ole">
            <mc:AlternateContent xmlns:mc="http://schemas.openxmlformats.org/markup-compatibility/2006">
              <mc:Choice xmlns:v="urn:schemas-microsoft-com:vml" Requires="v">
                <p:oleObj spid="_x0000_s9" name="" r:id="rId2" imgW="10706100" imgH="4772025" progId="Word.Document.8">
                  <p:embed/>
                </p:oleObj>
              </mc:Choice>
              <mc:Fallback>
                <p:oleObj name="" r:id="rId2" imgW="10706100" imgH="4772025" progId="Word.Document.8">
                  <p:embed/>
                  <p:pic>
                    <p:nvPicPr>
                      <p:cNvPr id="0" name="图片 7"/>
                      <p:cNvPicPr/>
                      <p:nvPr/>
                    </p:nvPicPr>
                    <p:blipFill>
                      <a:blip r:embed="rId3"/>
                      <a:stretch>
                        <a:fillRect/>
                      </a:stretch>
                    </p:blipFill>
                    <p:spPr>
                      <a:xfrm>
                        <a:off x="918210" y="1757363"/>
                        <a:ext cx="10692130" cy="4593590"/>
                      </a:xfrm>
                      <a:prstGeom prst="rect">
                        <a:avLst/>
                      </a:prstGeom>
                    </p:spPr>
                  </p:pic>
                </p:oleObj>
              </mc:Fallback>
            </mc:AlternateContent>
          </a:graphicData>
        </a:graphic>
      </p:graphicFrame>
      <p:sp>
        <p:nvSpPr>
          <p:cNvPr id="5" name="文本框 4"/>
          <p:cNvSpPr txBox="1"/>
          <p:nvPr>
            <p:custDataLst>
              <p:tags r:id="rId4"/>
            </p:custDataLst>
          </p:nvPr>
        </p:nvSpPr>
        <p:spPr>
          <a:xfrm>
            <a:off x="755015" y="1262380"/>
            <a:ext cx="717042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2</a:t>
            </a:r>
            <a:r>
              <a:rPr b="1">
                <a:latin typeface="微软雅黑" panose="020B0503020204020204" pitchFamily="34" charset="-122"/>
                <a:ea typeface="微软雅黑" panose="020B0503020204020204" pitchFamily="34" charset="-122"/>
                <a:cs typeface="微软雅黑" panose="020B0503020204020204" pitchFamily="34" charset="-122"/>
              </a:rPr>
              <a:t>　惰性电极电解规律　电解质溶液变化的判断</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680" y="187325"/>
            <a:ext cx="9940925" cy="1198880"/>
          </a:xfrm>
          <a:prstGeom prst="rect">
            <a:avLst/>
          </a:prstGeom>
          <a:noFill/>
        </p:spPr>
        <p:txBody>
          <a:bodyPr wrap="square" rtlCol="0">
            <a:spAutoFit/>
          </a:bodyPr>
          <a:lstStyle/>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5" name="文本框 4"/>
          <p:cNvSpPr txBox="1"/>
          <p:nvPr>
            <p:custDataLst>
              <p:tags r:id="rId1"/>
            </p:custDataLst>
          </p:nvPr>
        </p:nvSpPr>
        <p:spPr>
          <a:xfrm>
            <a:off x="786765" y="3217545"/>
            <a:ext cx="4880610"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关键点拨   基元反应活化能与反应热的关系</a:t>
            </a:r>
            <a:endParaRPr lang="zh-CN" altLang="en-US" b="1">
              <a:cs typeface="方正兰亭中黑_GBK" charset="0"/>
            </a:endParaRPr>
          </a:p>
        </p:txBody>
      </p:sp>
      <p:sp>
        <p:nvSpPr>
          <p:cNvPr id="7" name="文本框 6"/>
          <p:cNvSpPr txBox="1"/>
          <p:nvPr>
            <p:custDataLst>
              <p:tags r:id="rId2"/>
            </p:custDataLst>
          </p:nvPr>
        </p:nvSpPr>
        <p:spPr>
          <a:xfrm>
            <a:off x="786765" y="1386205"/>
            <a:ext cx="4124325" cy="368300"/>
          </a:xfrm>
          <a:prstGeom prst="rect">
            <a:avLst/>
          </a:prstGeom>
          <a:solidFill>
            <a:srgbClr val="FFC000"/>
          </a:solidFill>
          <a:ln w="9525">
            <a:noFill/>
          </a:ln>
        </p:spPr>
        <p:txBody>
          <a:bodyPr wrap="square">
            <a:spAutoFit/>
          </a:bodyPr>
          <a:p>
            <a:pPr indent="0" algn="l"/>
            <a:r>
              <a:rPr lang="en-US">
                <a:latin typeface="微软雅黑" panose="020B0503020204020204" pitchFamily="34" charset="-122"/>
                <a:ea typeface="微软雅黑" panose="020B0503020204020204" pitchFamily="34" charset="-122"/>
                <a:cs typeface="方正书宋_GBK" charset="0"/>
                <a:sym typeface="+mn-ea"/>
              </a:rPr>
              <a:t>归纳总结   常见的放热反应和吸热反应</a:t>
            </a:r>
            <a:endParaRPr lang="en-US">
              <a:latin typeface="微软雅黑" panose="020B0503020204020204" pitchFamily="34" charset="-122"/>
              <a:ea typeface="微软雅黑" panose="020B0503020204020204" pitchFamily="34" charset="-122"/>
              <a:cs typeface="方正书宋_GBK" charset="0"/>
              <a:sym typeface="+mn-ea"/>
            </a:endParaRPr>
          </a:p>
        </p:txBody>
      </p:sp>
      <p:pic>
        <p:nvPicPr>
          <p:cNvPr id="51" name="image39.jpeg"/>
          <p:cNvPicPr>
            <a:picLocks noChangeAspect="1"/>
          </p:cNvPicPr>
          <p:nvPr>
            <p:custDataLst>
              <p:tags r:id="rId3"/>
            </p:custDataLst>
          </p:nvPr>
        </p:nvPicPr>
        <p:blipFill>
          <a:blip r:embed="rId4"/>
          <a:stretch>
            <a:fillRect/>
          </a:stretch>
        </p:blipFill>
        <p:spPr>
          <a:xfrm>
            <a:off x="4911090" y="4262755"/>
            <a:ext cx="2454910" cy="1902460"/>
          </a:xfrm>
          <a:prstGeom prst="rect">
            <a:avLst/>
          </a:prstGeom>
        </p:spPr>
      </p:pic>
      <p:graphicFrame>
        <p:nvGraphicFramePr>
          <p:cNvPr id="10" name="对象 9"/>
          <p:cNvGraphicFramePr/>
          <p:nvPr>
            <p:custDataLst>
              <p:tags r:id="rId5"/>
            </p:custDataLst>
          </p:nvPr>
        </p:nvGraphicFramePr>
        <p:xfrm>
          <a:off x="902335" y="1909128"/>
          <a:ext cx="10692130" cy="1153160"/>
        </p:xfrm>
        <a:graphic>
          <a:graphicData uri="http://schemas.openxmlformats.org/presentationml/2006/ole">
            <mc:AlternateContent xmlns:mc="http://schemas.openxmlformats.org/markup-compatibility/2006">
              <mc:Choice xmlns:v="urn:schemas-microsoft-com:vml" Requires="v">
                <p:oleObj spid="_x0000_s11" name="" r:id="rId6" imgW="10706100" imgH="1200150" progId="Word.Document.8">
                  <p:embed/>
                </p:oleObj>
              </mc:Choice>
              <mc:Fallback>
                <p:oleObj name="" r:id="rId6" imgW="10706100" imgH="1200150" progId="Word.Document.8">
                  <p:embed/>
                  <p:pic>
                    <p:nvPicPr>
                      <p:cNvPr id="0" name="图片 7"/>
                      <p:cNvPicPr/>
                      <p:nvPr/>
                    </p:nvPicPr>
                    <p:blipFill>
                      <a:blip r:embed="rId7"/>
                      <a:stretch>
                        <a:fillRect/>
                      </a:stretch>
                    </p:blipFill>
                    <p:spPr>
                      <a:xfrm>
                        <a:off x="902335" y="1909128"/>
                        <a:ext cx="10692130" cy="1153160"/>
                      </a:xfrm>
                      <a:prstGeom prst="rect">
                        <a:avLst/>
                      </a:prstGeom>
                    </p:spPr>
                  </p:pic>
                </p:oleObj>
              </mc:Fallback>
            </mc:AlternateContent>
          </a:graphicData>
        </a:graphic>
      </p:graphicFrame>
      <p:graphicFrame>
        <p:nvGraphicFramePr>
          <p:cNvPr id="8" name="对象 7"/>
          <p:cNvGraphicFramePr/>
          <p:nvPr>
            <p:custDataLst>
              <p:tags r:id="rId8"/>
            </p:custDataLst>
          </p:nvPr>
        </p:nvGraphicFramePr>
        <p:xfrm>
          <a:off x="902335" y="3740468"/>
          <a:ext cx="10692130" cy="778510"/>
        </p:xfrm>
        <a:graphic>
          <a:graphicData uri="http://schemas.openxmlformats.org/presentationml/2006/ole">
            <mc:AlternateContent xmlns:mc="http://schemas.openxmlformats.org/markup-compatibility/2006">
              <mc:Choice xmlns:v="urn:schemas-microsoft-com:vml" Requires="v">
                <p:oleObj spid="_x0000_s9" name="" r:id="rId9" imgW="10706100" imgH="809625" progId="Word.Document.8">
                  <p:embed/>
                </p:oleObj>
              </mc:Choice>
              <mc:Fallback>
                <p:oleObj name="" r:id="rId9" imgW="10706100" imgH="809625" progId="Word.Document.8">
                  <p:embed/>
                  <p:pic>
                    <p:nvPicPr>
                      <p:cNvPr id="0" name="图片 7"/>
                      <p:cNvPicPr/>
                      <p:nvPr/>
                    </p:nvPicPr>
                    <p:blipFill>
                      <a:blip r:embed="rId10"/>
                      <a:stretch>
                        <a:fillRect/>
                      </a:stretch>
                    </p:blipFill>
                    <p:spPr>
                      <a:xfrm>
                        <a:off x="902335" y="3740468"/>
                        <a:ext cx="10692130" cy="7785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graphicFrame>
        <p:nvGraphicFramePr>
          <p:cNvPr id="3" name="对象 2"/>
          <p:cNvGraphicFramePr/>
          <p:nvPr>
            <p:custDataLst>
              <p:tags r:id="rId1"/>
            </p:custDataLst>
          </p:nvPr>
        </p:nvGraphicFramePr>
        <p:xfrm>
          <a:off x="755015" y="1162368"/>
          <a:ext cx="10692130" cy="5345430"/>
        </p:xfrm>
        <a:graphic>
          <a:graphicData uri="http://schemas.openxmlformats.org/presentationml/2006/ole">
            <mc:AlternateContent xmlns:mc="http://schemas.openxmlformats.org/markup-compatibility/2006">
              <mc:Choice xmlns:v="urn:schemas-microsoft-com:vml" Requires="v">
                <p:oleObj spid="_x0000_s9" name="" r:id="rId2" imgW="10706100" imgH="5553075" progId="Word.Document.8">
                  <p:embed/>
                </p:oleObj>
              </mc:Choice>
              <mc:Fallback>
                <p:oleObj name="" r:id="rId2" imgW="10706100" imgH="5553075" progId="Word.Document.8">
                  <p:embed/>
                  <p:pic>
                    <p:nvPicPr>
                      <p:cNvPr id="0" name="图片 7"/>
                      <p:cNvPicPr/>
                      <p:nvPr/>
                    </p:nvPicPr>
                    <p:blipFill>
                      <a:blip r:embed="rId3"/>
                      <a:stretch>
                        <a:fillRect/>
                      </a:stretch>
                    </p:blipFill>
                    <p:spPr>
                      <a:xfrm>
                        <a:off x="755015" y="1162368"/>
                        <a:ext cx="10692130" cy="53454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749935" y="1416685"/>
          <a:ext cx="10692130" cy="2874645"/>
        </p:xfrm>
        <a:graphic>
          <a:graphicData uri="http://schemas.openxmlformats.org/presentationml/2006/ole">
            <mc:AlternateContent xmlns:mc="http://schemas.openxmlformats.org/markup-compatibility/2006">
              <mc:Choice xmlns:v="urn:schemas-microsoft-com:vml" Requires="v">
                <p:oleObj spid="_x0000_s9" name="" r:id="rId2" imgW="10706100" imgH="2990850" progId="Word.Document.8">
                  <p:embed/>
                </p:oleObj>
              </mc:Choice>
              <mc:Fallback>
                <p:oleObj name="" r:id="rId2" imgW="10706100" imgH="2990850" progId="Word.Document.8">
                  <p:embed/>
                  <p:pic>
                    <p:nvPicPr>
                      <p:cNvPr id="0" name="图片 7"/>
                      <p:cNvPicPr/>
                      <p:nvPr/>
                    </p:nvPicPr>
                    <p:blipFill>
                      <a:blip r:embed="rId3"/>
                      <a:stretch>
                        <a:fillRect/>
                      </a:stretch>
                    </p:blipFill>
                    <p:spPr>
                      <a:xfrm>
                        <a:off x="749935" y="1416685"/>
                        <a:ext cx="10692130" cy="287464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10984865" y="1791653"/>
          <a:ext cx="10692130" cy="394970"/>
        </p:xfrm>
        <a:graphic>
          <a:graphicData uri="http://schemas.openxmlformats.org/presentationml/2006/ole">
            <mc:AlternateContent xmlns:mc="http://schemas.openxmlformats.org/markup-compatibility/2006">
              <mc:Choice xmlns:v="urn:schemas-microsoft-com:vml" Requires="v">
                <p:oleObj spid="_x0000_s12" name="" r:id="rId5" imgW="10706100" imgH="409575" progId="Word.Document.8">
                  <p:embed/>
                </p:oleObj>
              </mc:Choice>
              <mc:Fallback>
                <p:oleObj name="" r:id="rId5" imgW="10706100" imgH="409575" progId="Word.Document.8">
                  <p:embed/>
                  <p:pic>
                    <p:nvPicPr>
                      <p:cNvPr id="0" name="图片 7"/>
                      <p:cNvPicPr/>
                      <p:nvPr/>
                    </p:nvPicPr>
                    <p:blipFill>
                      <a:blip r:embed="rId6"/>
                      <a:stretch>
                        <a:fillRect/>
                      </a:stretch>
                    </p:blipFill>
                    <p:spPr>
                      <a:xfrm>
                        <a:off x="10984865" y="1791653"/>
                        <a:ext cx="10692130" cy="39497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923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138</a:t>
            </a:r>
            <a:endParaRPr lang="en-US"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859155" y="3332481"/>
          <a:ext cx="10692130" cy="2686685"/>
        </p:xfrm>
        <a:graphic>
          <a:graphicData uri="http://schemas.openxmlformats.org/presentationml/2006/ole">
            <mc:AlternateContent xmlns:mc="http://schemas.openxmlformats.org/markup-compatibility/2006">
              <mc:Choice xmlns:v="urn:schemas-microsoft-com:vml" Requires="v">
                <p:oleObj spid="_x0000_s11" name="" r:id="rId2" imgW="10706100" imgH="2790825" progId="Word.Document.8">
                  <p:embed/>
                </p:oleObj>
              </mc:Choice>
              <mc:Fallback>
                <p:oleObj name="" r:id="rId2" imgW="10706100" imgH="2790825" progId="Word.Document.8">
                  <p:embed/>
                  <p:pic>
                    <p:nvPicPr>
                      <p:cNvPr id="0" name="图片 7"/>
                      <p:cNvPicPr/>
                      <p:nvPr/>
                    </p:nvPicPr>
                    <p:blipFill>
                      <a:blip r:embed="rId3"/>
                      <a:stretch>
                        <a:fillRect/>
                      </a:stretch>
                    </p:blipFill>
                    <p:spPr>
                      <a:xfrm>
                        <a:off x="859155" y="3332481"/>
                        <a:ext cx="10692130" cy="2686685"/>
                      </a:xfrm>
                      <a:prstGeom prst="rect">
                        <a:avLst/>
                      </a:prstGeom>
                    </p:spPr>
                  </p:pic>
                </p:oleObj>
              </mc:Fallback>
            </mc:AlternateContent>
          </a:graphicData>
        </a:graphic>
      </p:graphicFrame>
      <p:sp>
        <p:nvSpPr>
          <p:cNvPr id="8" name="文本框 7"/>
          <p:cNvSpPr txBox="1"/>
          <p:nvPr>
            <p:custDataLst>
              <p:tags r:id="rId4"/>
            </p:custDataLst>
          </p:nvPr>
        </p:nvSpPr>
        <p:spPr>
          <a:xfrm>
            <a:off x="960120" y="1502410"/>
            <a:ext cx="142557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信息</a:t>
            </a:r>
            <a:r>
              <a:rPr lang="zh-CN" altLang="en-US">
                <a:latin typeface="微软雅黑" panose="020B0503020204020204" pitchFamily="34" charset="-122"/>
                <a:ea typeface="微软雅黑" panose="020B0503020204020204" pitchFamily="34" charset="-122"/>
                <a:cs typeface="方正书宋_GBK" charset="0"/>
                <a:sym typeface="+mn-ea"/>
              </a:rPr>
              <a:t>梳理</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3" name="对象 2"/>
          <p:cNvGraphicFramePr/>
          <p:nvPr>
            <p:custDataLst>
              <p:tags r:id="rId5"/>
            </p:custDataLst>
          </p:nvPr>
        </p:nvGraphicFramePr>
        <p:xfrm>
          <a:off x="1130935" y="1942783"/>
          <a:ext cx="10692130" cy="586740"/>
        </p:xfrm>
        <a:graphic>
          <a:graphicData uri="http://schemas.openxmlformats.org/presentationml/2006/ole">
            <mc:AlternateContent xmlns:mc="http://schemas.openxmlformats.org/markup-compatibility/2006">
              <mc:Choice xmlns:v="urn:schemas-microsoft-com:vml" Requires="v">
                <p:oleObj spid="_x0000_s4" name="" r:id="rId6" imgW="10706100" imgH="609600" progId="Word.Document.8">
                  <p:embed/>
                </p:oleObj>
              </mc:Choice>
              <mc:Fallback>
                <p:oleObj name="" r:id="rId6" imgW="10706100" imgH="609600" progId="Word.Document.8">
                  <p:embed/>
                  <p:pic>
                    <p:nvPicPr>
                      <p:cNvPr id="0" name="图片 7"/>
                      <p:cNvPicPr/>
                      <p:nvPr/>
                    </p:nvPicPr>
                    <p:blipFill>
                      <a:blip r:embed="rId7"/>
                      <a:stretch>
                        <a:fillRect/>
                      </a:stretch>
                    </p:blipFill>
                    <p:spPr>
                      <a:xfrm>
                        <a:off x="1130935" y="1942783"/>
                        <a:ext cx="10692130" cy="586740"/>
                      </a:xfrm>
                      <a:prstGeom prst="rect">
                        <a:avLst/>
                      </a:prstGeom>
                    </p:spPr>
                  </p:pic>
                </p:oleObj>
              </mc:Fallback>
            </mc:AlternateContent>
          </a:graphicData>
        </a:graphic>
      </p:graphicFrame>
      <p:pic>
        <p:nvPicPr>
          <p:cNvPr id="6" name="图片 5"/>
          <p:cNvPicPr>
            <a:picLocks noChangeAspect="1"/>
          </p:cNvPicPr>
          <p:nvPr>
            <p:custDataLst>
              <p:tags r:id="rId8"/>
            </p:custDataLst>
          </p:nvPr>
        </p:nvPicPr>
        <p:blipFill>
          <a:blip r:embed="rId9"/>
          <a:stretch>
            <a:fillRect/>
          </a:stretch>
        </p:blipFill>
        <p:spPr>
          <a:xfrm>
            <a:off x="3724910" y="1502410"/>
            <a:ext cx="4742180" cy="1664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电解池中电极反应式的书写</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67435" y="1820863"/>
          <a:ext cx="10692130" cy="4015740"/>
        </p:xfrm>
        <a:graphic>
          <a:graphicData uri="http://schemas.openxmlformats.org/presentationml/2006/ole">
            <mc:AlternateContent xmlns:mc="http://schemas.openxmlformats.org/markup-compatibility/2006">
              <mc:Choice xmlns:v="urn:schemas-microsoft-com:vml" Requires="v">
                <p:oleObj spid="_x0000_s9" name="" r:id="rId2" imgW="10706100" imgH="4171950" progId="Word.Document.8">
                  <p:embed/>
                </p:oleObj>
              </mc:Choice>
              <mc:Fallback>
                <p:oleObj name="" r:id="rId2" imgW="10706100" imgH="4171950" progId="Word.Document.8">
                  <p:embed/>
                  <p:pic>
                    <p:nvPicPr>
                      <p:cNvPr id="0" name="图片 7"/>
                      <p:cNvPicPr/>
                      <p:nvPr/>
                    </p:nvPicPr>
                    <p:blipFill>
                      <a:blip r:embed="rId3"/>
                      <a:stretch>
                        <a:fillRect/>
                      </a:stretch>
                    </p:blipFill>
                    <p:spPr>
                      <a:xfrm>
                        <a:off x="1067435" y="1820863"/>
                        <a:ext cx="10692130" cy="401574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939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a:t>
            </a:r>
            <a:r>
              <a:rPr lang="en-US" b="1">
                <a:latin typeface="微软雅黑" panose="020B0503020204020204" pitchFamily="34" charset="-122"/>
                <a:ea typeface="微软雅黑" panose="020B0503020204020204" pitchFamily="34" charset="-122"/>
                <a:cs typeface="微软雅黑" panose="020B0503020204020204" pitchFamily="34" charset="-122"/>
              </a:rPr>
              <a:t>3</a:t>
            </a:r>
            <a:r>
              <a:rPr b="1">
                <a:latin typeface="微软雅黑" panose="020B0503020204020204" pitchFamily="34" charset="-122"/>
                <a:ea typeface="微软雅黑" panose="020B0503020204020204" pitchFamily="34" charset="-122"/>
                <a:cs typeface="微软雅黑" panose="020B0503020204020204" pitchFamily="34" charset="-122"/>
              </a:rPr>
              <a:t>　电解池中电极反应式的书写</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对象 2"/>
          <p:cNvGraphicFramePr/>
          <p:nvPr>
            <p:custDataLst>
              <p:tags r:id="rId1"/>
            </p:custDataLst>
          </p:nvPr>
        </p:nvGraphicFramePr>
        <p:xfrm>
          <a:off x="1067435" y="2580323"/>
          <a:ext cx="10692130" cy="2496820"/>
        </p:xfrm>
        <a:graphic>
          <a:graphicData uri="http://schemas.openxmlformats.org/presentationml/2006/ole">
            <mc:AlternateContent xmlns:mc="http://schemas.openxmlformats.org/markup-compatibility/2006">
              <mc:Choice xmlns:v="urn:schemas-microsoft-com:vml" Requires="v">
                <p:oleObj spid="_x0000_s9" name="" r:id="rId2" imgW="10706100" imgH="2590800" progId="Word.Document.8">
                  <p:embed/>
                </p:oleObj>
              </mc:Choice>
              <mc:Fallback>
                <p:oleObj name="" r:id="rId2" imgW="10706100" imgH="2590800" progId="Word.Document.8">
                  <p:embed/>
                  <p:pic>
                    <p:nvPicPr>
                      <p:cNvPr id="0" name="图片 7"/>
                      <p:cNvPicPr/>
                      <p:nvPr/>
                    </p:nvPicPr>
                    <p:blipFill>
                      <a:blip r:embed="rId3"/>
                      <a:stretch>
                        <a:fillRect/>
                      </a:stretch>
                    </p:blipFill>
                    <p:spPr>
                      <a:xfrm>
                        <a:off x="1067435" y="2580323"/>
                        <a:ext cx="10692130" cy="249682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对象 7"/>
          <p:cNvGraphicFramePr/>
          <p:nvPr>
            <p:custDataLst>
              <p:tags r:id="rId1"/>
            </p:custDataLst>
          </p:nvPr>
        </p:nvGraphicFramePr>
        <p:xfrm>
          <a:off x="880110" y="1484630"/>
          <a:ext cx="10692130" cy="2877185"/>
        </p:xfrm>
        <a:graphic>
          <a:graphicData uri="http://schemas.openxmlformats.org/presentationml/2006/ole">
            <mc:AlternateContent xmlns:mc="http://schemas.openxmlformats.org/markup-compatibility/2006">
              <mc:Choice xmlns:v="urn:schemas-microsoft-com:vml" Requires="v">
                <p:oleObj spid="_x0000_s9" name="" r:id="rId2" imgW="10706100" imgH="2990850" progId="Word.Document.8">
                  <p:embed/>
                </p:oleObj>
              </mc:Choice>
              <mc:Fallback>
                <p:oleObj name="" r:id="rId2" imgW="10706100" imgH="2990850" progId="Word.Document.8">
                  <p:embed/>
                  <p:pic>
                    <p:nvPicPr>
                      <p:cNvPr id="0" name="图片 7"/>
                      <p:cNvPicPr/>
                      <p:nvPr/>
                    </p:nvPicPr>
                    <p:blipFill>
                      <a:blip r:embed="rId3"/>
                      <a:stretch>
                        <a:fillRect/>
                      </a:stretch>
                    </p:blipFill>
                    <p:spPr>
                      <a:xfrm>
                        <a:off x="880110" y="1484630"/>
                        <a:ext cx="10692130" cy="2877185"/>
                      </a:xfrm>
                      <a:prstGeom prst="rect">
                        <a:avLst/>
                      </a:prstGeom>
                    </p:spPr>
                  </p:pic>
                </p:oleObj>
              </mc:Fallback>
            </mc:AlternateContent>
          </a:graphicData>
        </a:graphic>
      </p:graphicFrame>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1108710" y="1085850"/>
            <a:ext cx="4064000" cy="398780"/>
          </a:xfrm>
          <a:prstGeom prst="rect">
            <a:avLst/>
          </a:prstGeom>
          <a:noFill/>
        </p:spPr>
        <p:txBody>
          <a:bodyPr wrap="square" rtlCol="0">
            <a:spAutoFit/>
          </a:bodyPr>
          <a:p>
            <a:r>
              <a:rPr 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真题例</a:t>
            </a:r>
            <a:r>
              <a:rPr 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1" name="对象 10"/>
          <p:cNvGraphicFramePr/>
          <p:nvPr>
            <p:custDataLst>
              <p:tags r:id="rId4"/>
            </p:custDataLst>
          </p:nvPr>
        </p:nvGraphicFramePr>
        <p:xfrm>
          <a:off x="11093450" y="1887538"/>
          <a:ext cx="10692130" cy="588010"/>
        </p:xfrm>
        <a:graphic>
          <a:graphicData uri="http://schemas.openxmlformats.org/presentationml/2006/ole">
            <mc:AlternateContent xmlns:mc="http://schemas.openxmlformats.org/markup-compatibility/2006">
              <mc:Choice xmlns:v="urn:schemas-microsoft-com:vml" Requires="v">
                <p:oleObj spid="_x0000_s12" name="" r:id="rId5" imgW="10706100" imgH="609600" progId="Word.Document.8">
                  <p:embed/>
                </p:oleObj>
              </mc:Choice>
              <mc:Fallback>
                <p:oleObj name="" r:id="rId5" imgW="10706100" imgH="609600" progId="Word.Document.8">
                  <p:embed/>
                  <p:pic>
                    <p:nvPicPr>
                      <p:cNvPr id="0" name="图片 7"/>
                      <p:cNvPicPr/>
                      <p:nvPr/>
                    </p:nvPicPr>
                    <p:blipFill>
                      <a:blip r:embed="rId6"/>
                      <a:stretch>
                        <a:fillRect/>
                      </a:stretch>
                    </p:blipFill>
                    <p:spPr>
                      <a:xfrm>
                        <a:off x="11093450" y="1887538"/>
                        <a:ext cx="10692130" cy="5880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77780" cy="645160"/>
          </a:xfrm>
          <a:prstGeom prst="rect">
            <a:avLst/>
          </a:prstGeom>
          <a:noFill/>
        </p:spPr>
        <p:txBody>
          <a:bodyPr wrap="none" rtlCol="0">
            <a:spAutoFit/>
          </a:bodyPr>
          <a:p>
            <a:pPr algn="l"/>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例题</a:t>
            </a:r>
            <a:r>
              <a:rPr lang="en-US" altLang="zh-CN"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P139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960120" y="3173096"/>
          <a:ext cx="10692130" cy="1925955"/>
        </p:xfrm>
        <a:graphic>
          <a:graphicData uri="http://schemas.openxmlformats.org/presentationml/2006/ole">
            <mc:AlternateContent xmlns:mc="http://schemas.openxmlformats.org/markup-compatibility/2006">
              <mc:Choice xmlns:v="urn:schemas-microsoft-com:vml" Requires="v">
                <p:oleObj spid="_x0000_s11" name="" r:id="rId2" imgW="10706100" imgH="2000250" progId="Word.Document.8">
                  <p:embed/>
                </p:oleObj>
              </mc:Choice>
              <mc:Fallback>
                <p:oleObj name="" r:id="rId2" imgW="10706100" imgH="2000250" progId="Word.Document.8">
                  <p:embed/>
                  <p:pic>
                    <p:nvPicPr>
                      <p:cNvPr id="0" name="图片 7"/>
                      <p:cNvPicPr/>
                      <p:nvPr/>
                    </p:nvPicPr>
                    <p:blipFill>
                      <a:blip r:embed="rId3"/>
                      <a:stretch>
                        <a:fillRect/>
                      </a:stretch>
                    </p:blipFill>
                    <p:spPr>
                      <a:xfrm>
                        <a:off x="960120" y="3173096"/>
                        <a:ext cx="10692130" cy="1925955"/>
                      </a:xfrm>
                      <a:prstGeom prst="rect">
                        <a:avLst/>
                      </a:prstGeom>
                    </p:spPr>
                  </p:pic>
                </p:oleObj>
              </mc:Fallback>
            </mc:AlternateContent>
          </a:graphicData>
        </a:graphic>
      </p:graphicFrame>
      <p:sp>
        <p:nvSpPr>
          <p:cNvPr id="8" name="文本框 7"/>
          <p:cNvSpPr txBox="1"/>
          <p:nvPr>
            <p:custDataLst>
              <p:tags r:id="rId4"/>
            </p:custDataLst>
          </p:nvPr>
        </p:nvSpPr>
        <p:spPr>
          <a:xfrm>
            <a:off x="960120" y="1502410"/>
            <a:ext cx="1425575" cy="368300"/>
          </a:xfrm>
          <a:prstGeom prst="rect">
            <a:avLst/>
          </a:prstGeom>
          <a:solidFill>
            <a:srgbClr val="FFC000"/>
          </a:solidFill>
          <a:ln w="9525">
            <a:noFill/>
          </a:ln>
        </p:spPr>
        <p:txBody>
          <a:bodyPr wrap="square">
            <a:spAutoFit/>
          </a:bodyPr>
          <a:p>
            <a:pPr indent="0" algn="l"/>
            <a:r>
              <a:rPr lang="zh-CN" altLang="en-US">
                <a:latin typeface="微软雅黑" panose="020B0503020204020204" pitchFamily="34" charset="-122"/>
                <a:ea typeface="微软雅黑" panose="020B0503020204020204" pitchFamily="34" charset="-122"/>
                <a:cs typeface="方正书宋_GBK" charset="0"/>
                <a:sym typeface="+mn-ea"/>
              </a:rPr>
              <a:t>信息梳理</a:t>
            </a:r>
            <a:endParaRPr lang="zh-CN" altLang="en-US">
              <a:latin typeface="微软雅黑" panose="020B0503020204020204" pitchFamily="34" charset="-122"/>
              <a:ea typeface="微软雅黑" panose="020B0503020204020204" pitchFamily="34" charset="-122"/>
              <a:cs typeface="方正书宋_GBK" charset="0"/>
              <a:sym typeface="+mn-ea"/>
            </a:endParaRPr>
          </a:p>
        </p:txBody>
      </p:sp>
      <p:graphicFrame>
        <p:nvGraphicFramePr>
          <p:cNvPr id="7" name="对象 6"/>
          <p:cNvGraphicFramePr/>
          <p:nvPr>
            <p:custDataLst>
              <p:tags r:id="rId5"/>
            </p:custDataLst>
          </p:nvPr>
        </p:nvGraphicFramePr>
        <p:xfrm>
          <a:off x="1393190" y="1181736"/>
          <a:ext cx="10692130" cy="2247265"/>
        </p:xfrm>
        <a:graphic>
          <a:graphicData uri="http://schemas.openxmlformats.org/presentationml/2006/ole">
            <mc:AlternateContent xmlns:mc="http://schemas.openxmlformats.org/markup-compatibility/2006">
              <mc:Choice xmlns:v="urn:schemas-microsoft-com:vml" Requires="v">
                <p:oleObj spid="_x0000_s9" name="" r:id="rId6" imgW="10706100" imgH="2333625" progId="Word.Document.8">
                  <p:embed/>
                </p:oleObj>
              </mc:Choice>
              <mc:Fallback>
                <p:oleObj name="" r:id="rId6" imgW="10706100" imgH="2333625" progId="Word.Document.8">
                  <p:embed/>
                  <p:pic>
                    <p:nvPicPr>
                      <p:cNvPr id="0" name="图片 7"/>
                      <p:cNvPicPr/>
                      <p:nvPr/>
                    </p:nvPicPr>
                    <p:blipFill>
                      <a:blip r:embed="rId7"/>
                      <a:stretch>
                        <a:fillRect/>
                      </a:stretch>
                    </p:blipFill>
                    <p:spPr>
                      <a:xfrm>
                        <a:off x="1393190" y="1181736"/>
                        <a:ext cx="10692130" cy="224726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_2#6844f4a85.fixed?parentnodeid=1536eef41&amp;color=0,0,0&amp;vbahtmlprocessed=1" descr="preencoded.png"/>
          <p:cNvPicPr>
            <a:picLocks noChangeAspect="1"/>
          </p:cNvPicPr>
          <p:nvPr/>
        </p:nvPicPr>
        <p:blipFill>
          <a:blip r:embed="rId1"/>
          <a:stretch>
            <a:fillRect/>
          </a:stretch>
        </p:blipFill>
        <p:spPr>
          <a:xfrm>
            <a:off x="987552" y="2286000"/>
            <a:ext cx="2496312" cy="2587752"/>
          </a:xfrm>
          <a:prstGeom prst="rect">
            <a:avLst/>
          </a:prstGeom>
        </p:spPr>
      </p:pic>
      <p:sp>
        <p:nvSpPr>
          <p:cNvPr id="3" name="C_2#6844f4a85.fixed?parentnodeid=1536eef41&amp;color=255,255,255&amp;vbahtmlprocessed=1&amp;bbb=1"/>
          <p:cNvSpPr/>
          <p:nvPr/>
        </p:nvSpPr>
        <p:spPr>
          <a:xfrm>
            <a:off x="1463040" y="2798064"/>
            <a:ext cx="1536192" cy="1536192"/>
          </a:xfrm>
          <a:prstGeom prst="rect">
            <a:avLst/>
          </a:prstGeom>
          <a:noFill/>
        </p:spPr>
        <p:txBody>
          <a:bodyPr wrap="none" lIns="0" tIns="0" rIns="0" bIns="0" rtlCol="0" anchor="ctr"/>
          <a:lstStyle/>
          <a:p>
            <a:pPr algn="ctr" latinLnBrk="1">
              <a:lnSpc>
                <a:spcPts val="8200"/>
              </a:lnSpc>
            </a:pPr>
            <a:endParaRPr lang="en-US" altLang="zh-CN" sz="6600" dirty="0"/>
          </a:p>
        </p:txBody>
      </p:sp>
      <p:sp>
        <p:nvSpPr>
          <p:cNvPr id="4" name="C_2_BD#6844f4a85.fixed?parentnodeid=1536eef41&amp;color=255,255,255&amp;vbahtmlprocessed=1&amp;bbb=1"/>
          <p:cNvSpPr/>
          <p:nvPr/>
        </p:nvSpPr>
        <p:spPr>
          <a:xfrm>
            <a:off x="3904488" y="2286000"/>
            <a:ext cx="7562088" cy="1078992"/>
          </a:xfrm>
          <a:prstGeom prst="rect">
            <a:avLst/>
          </a:prstGeom>
          <a:noFill/>
        </p:spPr>
        <p:txBody>
          <a:bodyPr wrap="none" lIns="0" tIns="0" rIns="0" bIns="0" rtlCol="0" anchor="ctr"/>
          <a:lstStyle/>
          <a:p>
            <a:pPr algn="ctr" latinLnBrk="1">
              <a:lnSpc>
                <a:spcPts val="6600"/>
              </a:lnSpc>
            </a:pPr>
            <a:r>
              <a:rPr lang="zh-CN" altLang="en-US" sz="5400" b="1" i="0" dirty="0">
                <a:solidFill>
                  <a:srgbClr val="FFFFFF"/>
                </a:solidFill>
                <a:latin typeface="思源宋体 CN Heavy" pitchFamily="34" charset="0"/>
                <a:ea typeface="思源宋体 CN Heavy" pitchFamily="34" charset="-122"/>
                <a:cs typeface="思源宋体 CN Heavy" pitchFamily="34" charset="-120"/>
              </a:rPr>
              <a:t>专题</a:t>
            </a:r>
            <a:r>
              <a:rPr lang="en-US" altLang="zh-CN" sz="5400" b="1" i="0" dirty="0">
                <a:solidFill>
                  <a:srgbClr val="FFFFFF"/>
                </a:solidFill>
                <a:latin typeface="思源宋体 CN Heavy" pitchFamily="34" charset="0"/>
                <a:ea typeface="思源宋体 CN Heavy" pitchFamily="34" charset="-122"/>
                <a:cs typeface="思源宋体 CN Heavy" pitchFamily="34" charset="-120"/>
              </a:rPr>
              <a:t>9</a:t>
            </a:r>
            <a:endParaRPr lang="en-US" altLang="zh-CN" sz="5400" b="1" i="0" dirty="0">
              <a:solidFill>
                <a:srgbClr val="FFFFFF"/>
              </a:solidFill>
              <a:latin typeface="思源宋体 CN Heavy" pitchFamily="34" charset="0"/>
              <a:ea typeface="思源宋体 CN Heavy" pitchFamily="34" charset="-122"/>
              <a:cs typeface="思源宋体 CN Heavy" pitchFamily="34" charset="-120"/>
            </a:endParaRPr>
          </a:p>
        </p:txBody>
      </p:sp>
      <p:sp>
        <p:nvSpPr>
          <p:cNvPr id="5" name="C_2_BD#6844f4a85.fixed?parentnodeid=1536eef41&amp;color=255,255,255&amp;vbahtmlprocessed=1&amp;bbb=1"/>
          <p:cNvSpPr/>
          <p:nvPr/>
        </p:nvSpPr>
        <p:spPr>
          <a:xfrm>
            <a:off x="4211193" y="3364865"/>
            <a:ext cx="7870825" cy="1837944"/>
          </a:xfrm>
          <a:prstGeom prst="rect">
            <a:avLst/>
          </a:prstGeom>
          <a:noFill/>
        </p:spPr>
        <p:txBody>
          <a:bodyPr wrap="none" lIns="0" tIns="0" rIns="0" bIns="0" rtlCol="0" anchor="t"/>
          <a:lstStyle/>
          <a:p>
            <a:pPr algn="l" latinLnBrk="1">
              <a:lnSpc>
                <a:spcPts val="6600"/>
              </a:lnSpc>
            </a:pPr>
            <a:r>
              <a:rPr sz="5400" b="1" i="0" dirty="0">
                <a:solidFill>
                  <a:srgbClr val="FFFFFF"/>
                </a:solidFill>
                <a:latin typeface="思源宋体 CN Heavy" pitchFamily="34" charset="0"/>
                <a:ea typeface="思源宋体 CN Heavy" pitchFamily="34" charset="-122"/>
                <a:cs typeface="思源宋体 CN Heavy" pitchFamily="34" charset="-120"/>
              </a:rPr>
              <a:t>电化学装置的综合应用</a:t>
            </a:r>
            <a:endParaRPr lang="zh-CN" altLang="en-US" sz="5400" b="1" i="0" dirty="0">
              <a:solidFill>
                <a:srgbClr val="FFFFFF"/>
              </a:solidFill>
              <a:latin typeface="思源宋体 CN Heavy" pitchFamily="34" charset="0"/>
              <a:ea typeface="思源宋体 CN Heavy" pitchFamily="34" charset="-122"/>
              <a:cs typeface="思源宋体 CN Heavy" pitchFamily="34" charset="-120"/>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离子交换膜的应用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对象 9"/>
          <p:cNvGraphicFramePr/>
          <p:nvPr>
            <p:custDataLst>
              <p:tags r:id="rId1"/>
            </p:custDataLst>
          </p:nvPr>
        </p:nvGraphicFramePr>
        <p:xfrm>
          <a:off x="960120" y="1630680"/>
          <a:ext cx="10692130" cy="4760595"/>
        </p:xfrm>
        <a:graphic>
          <a:graphicData uri="http://schemas.openxmlformats.org/presentationml/2006/ole">
            <mc:AlternateContent xmlns:mc="http://schemas.openxmlformats.org/markup-compatibility/2006">
              <mc:Choice xmlns:v="urn:schemas-microsoft-com:vml" Requires="v">
                <p:oleObj spid="_x0000_s11" name="" r:id="rId2" imgW="10706100" imgH="4943475" progId="Word.Document.8">
                  <p:embed/>
                </p:oleObj>
              </mc:Choice>
              <mc:Fallback>
                <p:oleObj name="" r:id="rId2" imgW="10706100" imgH="4943475" progId="Word.Document.8">
                  <p:embed/>
                  <p:pic>
                    <p:nvPicPr>
                      <p:cNvPr id="0" name="图片 7"/>
                      <p:cNvPicPr/>
                      <p:nvPr/>
                    </p:nvPicPr>
                    <p:blipFill>
                      <a:blip r:embed="rId3"/>
                      <a:stretch>
                        <a:fillRect/>
                      </a:stretch>
                    </p:blipFill>
                    <p:spPr>
                      <a:xfrm>
                        <a:off x="960120" y="1630680"/>
                        <a:ext cx="10692130" cy="476059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graphicFrame>
        <p:nvGraphicFramePr>
          <p:cNvPr id="10" name="对象 9"/>
          <p:cNvGraphicFramePr/>
          <p:nvPr>
            <p:custDataLst>
              <p:tags r:id="rId1"/>
            </p:custDataLst>
          </p:nvPr>
        </p:nvGraphicFramePr>
        <p:xfrm>
          <a:off x="960120" y="1781493"/>
          <a:ext cx="10692130" cy="4029710"/>
        </p:xfrm>
        <a:graphic>
          <a:graphicData uri="http://schemas.openxmlformats.org/presentationml/2006/ole">
            <mc:AlternateContent xmlns:mc="http://schemas.openxmlformats.org/markup-compatibility/2006">
              <mc:Choice xmlns:v="urn:schemas-microsoft-com:vml" Requires="v">
                <p:oleObj spid="_x0000_s11" name="" r:id="rId2" imgW="10706100" imgH="4171950" progId="Word.Document.8">
                  <p:embed/>
                </p:oleObj>
              </mc:Choice>
              <mc:Fallback>
                <p:oleObj name="" r:id="rId2" imgW="10706100" imgH="4171950" progId="Word.Document.8">
                  <p:embed/>
                  <p:pic>
                    <p:nvPicPr>
                      <p:cNvPr id="0" name="图片 7"/>
                      <p:cNvPicPr/>
                      <p:nvPr/>
                    </p:nvPicPr>
                    <p:blipFill>
                      <a:blip r:embed="rId3"/>
                      <a:stretch>
                        <a:fillRect/>
                      </a:stretch>
                    </p:blipFill>
                    <p:spPr>
                      <a:xfrm>
                        <a:off x="960120" y="1781493"/>
                        <a:ext cx="10692130" cy="4029710"/>
                      </a:xfrm>
                      <a:prstGeom prst="rect">
                        <a:avLst/>
                      </a:prstGeom>
                    </p:spPr>
                  </p:pic>
                </p:oleObj>
              </mc:Fallback>
            </mc:AlternateContent>
          </a:graphicData>
        </a:graphic>
      </p:graphicFrame>
      <p:sp>
        <p:nvSpPr>
          <p:cNvPr id="3" name="文本框 2"/>
          <p:cNvSpPr txBox="1"/>
          <p:nvPr>
            <p:custDataLst>
              <p:tags r:id="rId4"/>
            </p:custDataLst>
          </p:nvPr>
        </p:nvSpPr>
        <p:spPr>
          <a:xfrm>
            <a:off x="755015" y="1262380"/>
            <a:ext cx="4177030" cy="368300"/>
          </a:xfrm>
          <a:prstGeom prst="rect">
            <a:avLst/>
          </a:prstGeom>
          <a:noFill/>
        </p:spPr>
        <p:txBody>
          <a:bodyPr wrap="square" rtlCol="0">
            <a:spAutoFit/>
          </a:bodyPr>
          <a:p>
            <a:r>
              <a:rPr b="1">
                <a:latin typeface="微软雅黑" panose="020B0503020204020204" pitchFamily="34" charset="-122"/>
                <a:ea typeface="微软雅黑" panose="020B0503020204020204" pitchFamily="34" charset="-122"/>
                <a:cs typeface="微软雅黑" panose="020B0503020204020204" pitchFamily="34" charset="-122"/>
              </a:rPr>
              <a:t>考法1　离子交换膜的应用</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commondata" val="eyJoZGlkIjoiYTgxYjY0Y2UyOTQzMzFlNTRhY2QxZGFlNzFkZmFiN2EifQ=="/>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5684</Words>
  <Application>WPS 演示</Application>
  <PresentationFormat>宽屏</PresentationFormat>
  <Paragraphs>536</Paragraphs>
  <Slides>111</Slides>
  <Notes>158</Notes>
  <HiddenSlides>0</HiddenSlides>
  <MMClips>0</MMClips>
  <ScaleCrop>false</ScaleCrop>
  <HeadingPairs>
    <vt:vector size="8" baseType="variant">
      <vt:variant>
        <vt:lpstr>已用的字体</vt:lpstr>
      </vt:variant>
      <vt:variant>
        <vt:i4>25</vt:i4>
      </vt:variant>
      <vt:variant>
        <vt:lpstr>主题</vt:lpstr>
      </vt:variant>
      <vt:variant>
        <vt:i4>2</vt:i4>
      </vt:variant>
      <vt:variant>
        <vt:lpstr>嵌入 OLE 服务器</vt:lpstr>
      </vt:variant>
      <vt:variant>
        <vt:i4>119</vt:i4>
      </vt:variant>
      <vt:variant>
        <vt:lpstr>幻灯片标题</vt:lpstr>
      </vt:variant>
      <vt:variant>
        <vt:i4>111</vt:i4>
      </vt:variant>
    </vt:vector>
  </HeadingPairs>
  <TitlesOfParts>
    <vt:vector size="257" baseType="lpstr">
      <vt:lpstr>Arial</vt:lpstr>
      <vt:lpstr>宋体</vt:lpstr>
      <vt:lpstr>Wingdings</vt:lpstr>
      <vt:lpstr>微软雅黑</vt:lpstr>
      <vt:lpstr>微软雅黑</vt:lpstr>
      <vt:lpstr>微软雅黑W10 Regular</vt:lpstr>
      <vt:lpstr>黑体</vt:lpstr>
      <vt:lpstr>思源宋体 CN Heavy</vt:lpstr>
      <vt:lpstr>微软雅黑W10 Regular</vt:lpstr>
      <vt:lpstr>黑体</vt:lpstr>
      <vt:lpstr>宋体</vt:lpstr>
      <vt:lpstr>思源宋体 CN Heavy</vt:lpstr>
      <vt:lpstr>思源宋体 CN Heavy</vt:lpstr>
      <vt:lpstr>思源宋体 CN</vt:lpstr>
      <vt:lpstr>思源宋体 CN</vt:lpstr>
      <vt:lpstr>思源宋体 CN</vt:lpstr>
      <vt:lpstr>Calibri (标题)</vt:lpstr>
      <vt:lpstr>Calibri</vt:lpstr>
      <vt:lpstr>Calibri (标题)</vt:lpstr>
      <vt:lpstr>微软雅黑W10 Bold</vt:lpstr>
      <vt:lpstr>方正书宋_GBK</vt:lpstr>
      <vt:lpstr>方正兰亭中黑_GBK</vt:lpstr>
      <vt:lpstr>Arial Unicode MS</vt:lpstr>
      <vt:lpstr>等线</vt:lpstr>
      <vt:lpstr>Times New Roman</vt:lpstr>
      <vt:lpstr/>
      <vt:lpstr>1_</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Word.Document.8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温温温温</cp:lastModifiedBy>
  <cp:revision>110</cp:revision>
  <dcterms:created xsi:type="dcterms:W3CDTF">2024-01-19T06:30:00Z</dcterms:created>
  <dcterms:modified xsi:type="dcterms:W3CDTF">2024-01-20T10:03:07Z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FE0693BEFF544E55A463968CF19E6387_12</vt:lpwstr>
  </property>
  <property fmtid="{D5CDD505-2E9C-101B-9397-08002B2CF9AE}" pid="3" name="KSOProductBuildVer">
    <vt:lpwstr>2052-12.1.0.16250</vt:lpwstr>
  </property>
</Properties>
</file>